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19" r:id="rId2"/>
    <p:sldId id="289" r:id="rId3"/>
    <p:sldId id="318" r:id="rId4"/>
    <p:sldId id="290" r:id="rId5"/>
    <p:sldId id="265" r:id="rId6"/>
    <p:sldId id="298" r:id="rId7"/>
    <p:sldId id="300" r:id="rId8"/>
    <p:sldId id="303" r:id="rId9"/>
    <p:sldId id="306" r:id="rId10"/>
    <p:sldId id="307" r:id="rId11"/>
    <p:sldId id="314" r:id="rId12"/>
    <p:sldId id="308" r:id="rId13"/>
    <p:sldId id="309" r:id="rId14"/>
    <p:sldId id="311" r:id="rId15"/>
    <p:sldId id="317" r:id="rId16"/>
    <p:sldId id="312" r:id="rId17"/>
    <p:sldId id="275" r:id="rId18"/>
    <p:sldId id="286" r:id="rId19"/>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78BB135-1678-432E-B373-D216A8EE14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064FCB-CAB4-4A72-9433-D995461342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C6EF6DF-8BFD-4654-ACC1-A71CD26AF1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1064DA7-3E00-4EE8-9538-BDE19D21D5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BD46F5A-6004-43DB-999B-778A899AFCA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8BADC6A-CEF1-4404-9296-CC33C3D5B2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F192170-DAB3-460D-AF40-7627058822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E2F3C8-3827-435F-A716-04A8EAB43F3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167DCA5-5493-4087-93D9-CE3564AB723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4E7AE07-83F2-4648-9C71-5EB8B5079F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3959F7-8004-40B4-8F6A-5D598F50B1C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EFED9E1-C5C5-47AA-A2CD-89BAA9FB88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a/aa/Chi%E1%BA%BFu_ch%E1%BB%89_Quang_Trung.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2/21/Nh%C3%A0_T%C3%A2y_S%C6%A1n,_d%E1%BA%A5u_%E1%BA%A5n.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30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30</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Những</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chính</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sách</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về</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kinh</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tế</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và</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văn</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hóa</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của</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Vua</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Quang</a:t>
            </a: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Trung</a:t>
            </a:r>
            <a:endPar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Tập tin:Chiếu chỉ Quang Trung.JPG">
            <a:hlinkClick r:id="rId2"/>
          </p:cNvPr>
          <p:cNvPicPr>
            <a:picLocks noChangeAspect="1" noChangeArrowheads="1"/>
          </p:cNvPicPr>
          <p:nvPr/>
        </p:nvPicPr>
        <p:blipFill>
          <a:blip r:embed="rId3" cstate="print"/>
          <a:srcRect/>
          <a:stretch>
            <a:fillRect/>
          </a:stretch>
        </p:blipFill>
        <p:spPr bwMode="auto">
          <a:xfrm>
            <a:off x="228600" y="304800"/>
            <a:ext cx="8610600" cy="6172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diepdoan.violet.vn/uploads/resources/blog/447/tay_son_500.jpg"/>
          <p:cNvPicPr>
            <a:picLocks noChangeAspect="1" noChangeArrowheads="1"/>
          </p:cNvPicPr>
          <p:nvPr/>
        </p:nvPicPr>
        <p:blipFill>
          <a:blip r:embed="rId2" cstate="print"/>
          <a:srcRect/>
          <a:stretch>
            <a:fillRect/>
          </a:stretch>
        </p:blipFill>
        <p:spPr bwMode="auto">
          <a:xfrm>
            <a:off x="1219200" y="0"/>
            <a:ext cx="67818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4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1828800" y="2590800"/>
            <a:ext cx="4953000" cy="1555750"/>
          </a:xfrm>
          <a:prstGeom prst="rect">
            <a:avLst/>
          </a:prstGeom>
          <a:noFill/>
          <a:ln w="9525">
            <a:noFill/>
            <a:miter lim="800000"/>
            <a:headEnd/>
            <a:tailEnd/>
          </a:ln>
        </p:spPr>
        <p:txBody>
          <a:bodyPr>
            <a:spAutoFit/>
          </a:bodyPr>
          <a:lstStyle/>
          <a:p>
            <a:pPr algn="ctr">
              <a:spcBef>
                <a:spcPct val="50000"/>
              </a:spcBef>
            </a:pPr>
            <a:endParaRPr lang="en-US" sz="9600">
              <a:solidFill>
                <a:srgbClr val="008000"/>
              </a:solidFill>
              <a:latin typeface="VNI-Commerce" pitchFamily="2" charset="0"/>
            </a:endParaRPr>
          </a:p>
        </p:txBody>
      </p:sp>
      <p:sp>
        <p:nvSpPr>
          <p:cNvPr id="4100" name="Rectangle 4"/>
          <p:cNvSpPr>
            <a:spLocks noGrp="1" noChangeArrowheads="1"/>
          </p:cNvSpPr>
          <p:nvPr>
            <p:ph idx="1"/>
          </p:nvPr>
        </p:nvSpPr>
        <p:spPr>
          <a:xfrm>
            <a:off x="76200" y="1828800"/>
            <a:ext cx="9067800" cy="3429000"/>
          </a:xfrm>
        </p:spPr>
        <p:txBody>
          <a:bodyPr/>
          <a:lstStyle/>
          <a:p>
            <a:pPr marL="0" eaLnBrk="1" hangingPunct="1">
              <a:spcBef>
                <a:spcPct val="0"/>
              </a:spcBef>
              <a:buFontTx/>
              <a:buNone/>
            </a:pPr>
            <a:r>
              <a:rPr lang="en-US" sz="2400" b="1" smtClean="0">
                <a:solidFill>
                  <a:srgbClr val="FF0000"/>
                </a:solidFill>
                <a:latin typeface="Times New Roman" pitchFamily="18" charset="0"/>
                <a:cs typeface="Times New Roman" pitchFamily="18" charset="0"/>
              </a:rPr>
              <a:t>* Hoạt động 2: </a:t>
            </a:r>
            <a:r>
              <a:rPr lang="en-US" sz="2400" b="1" i="1" smtClean="0">
                <a:latin typeface="Times New Roman" pitchFamily="18" charset="0"/>
                <a:cs typeface="Times New Roman" pitchFamily="18" charset="0"/>
              </a:rPr>
              <a:t>Quang Trung - ông vua luôn chú trọng  bảo tồn </a:t>
            </a:r>
          </a:p>
          <a:p>
            <a:pPr marL="0" eaLnBrk="1" hangingPunct="1">
              <a:spcBef>
                <a:spcPct val="0"/>
              </a:spcBef>
              <a:buFontTx/>
              <a:buNone/>
            </a:pPr>
            <a:r>
              <a:rPr lang="en-US" sz="2400" b="1" i="1" smtClean="0">
                <a:latin typeface="Times New Roman" pitchFamily="18" charset="0"/>
                <a:cs typeface="Times New Roman" pitchFamily="18" charset="0"/>
              </a:rPr>
              <a:t>                         vốn văn hóa dân tộc</a:t>
            </a:r>
            <a:r>
              <a:rPr lang="en-US" b="1" smtClean="0">
                <a:solidFill>
                  <a:srgbClr val="0000FF"/>
                </a:solidFill>
                <a:latin typeface="Times New Roman" pitchFamily="18" charset="0"/>
                <a:cs typeface="Times New Roman" pitchFamily="18" charset="0"/>
              </a:rPr>
              <a:t>.</a:t>
            </a:r>
            <a:endParaRPr lang="en-US" sz="2800" b="1" smtClean="0">
              <a:solidFill>
                <a:srgbClr val="0000FF"/>
              </a:solidFill>
              <a:latin typeface="Times New Roman" pitchFamily="18" charset="0"/>
              <a:cs typeface="Times New Roman" pitchFamily="18" charset="0"/>
            </a:endParaRPr>
          </a:p>
          <a:p>
            <a:pPr marL="0" eaLnBrk="1" hangingPunct="1">
              <a:spcBef>
                <a:spcPct val="0"/>
              </a:spcBef>
              <a:buFontTx/>
              <a:buNone/>
            </a:pPr>
            <a:r>
              <a:rPr lang="en-US" b="1" smtClean="0">
                <a:solidFill>
                  <a:srgbClr val="FF0000"/>
                </a:solidFill>
              </a:rPr>
              <a:t> </a:t>
            </a:r>
            <a:endParaRPr lang="en-US" b="1" smtClean="0">
              <a:solidFill>
                <a:srgbClr val="0000FF"/>
              </a:solidFill>
              <a:latin typeface="Times New Roman" pitchFamily="18" charset="0"/>
              <a:cs typeface="Times New Roman" pitchFamily="18" charset="0"/>
            </a:endParaRPr>
          </a:p>
        </p:txBody>
      </p:sp>
      <p:sp>
        <p:nvSpPr>
          <p:cNvPr id="8" name="Rectangle 7"/>
          <p:cNvSpPr>
            <a:spLocks noChangeArrowheads="1"/>
          </p:cNvSpPr>
          <p:nvPr/>
        </p:nvSpPr>
        <p:spPr bwMode="auto">
          <a:xfrm>
            <a:off x="0" y="2743200"/>
            <a:ext cx="8915400" cy="461963"/>
          </a:xfrm>
          <a:prstGeom prst="rect">
            <a:avLst/>
          </a:prstGeom>
          <a:noFill/>
          <a:ln w="9525">
            <a:noFill/>
            <a:miter lim="800000"/>
            <a:headEnd/>
            <a:tailEnd/>
          </a:ln>
        </p:spPr>
        <p:txBody>
          <a:bodyPr>
            <a:spAutoFit/>
          </a:bodyPr>
          <a:lstStyle/>
          <a:p>
            <a:r>
              <a:rPr lang="en-US" sz="2400" b="1" i="1">
                <a:solidFill>
                  <a:srgbClr val="FF0000"/>
                </a:solidFill>
                <a:latin typeface="Times New Roman" pitchFamily="18" charset="0"/>
                <a:cs typeface="Times New Roman" pitchFamily="18" charset="0"/>
              </a:rPr>
              <a:t>   - Theo em, tại sao vua Quang Trung lại đề cao chữ Nôm?</a:t>
            </a:r>
          </a:p>
        </p:txBody>
      </p:sp>
      <p:sp>
        <p:nvSpPr>
          <p:cNvPr id="14" name="Rounded Rectangle 13"/>
          <p:cNvSpPr/>
          <p:nvPr/>
        </p:nvSpPr>
        <p:spPr>
          <a:xfrm>
            <a:off x="0" y="3352800"/>
            <a:ext cx="9144000" cy="2362200"/>
          </a:xfrm>
          <a:prstGeom prst="roundRect">
            <a:avLst/>
          </a:prstGeom>
        </p:spPr>
        <p:style>
          <a:lnRef idx="2">
            <a:schemeClr val="dk1"/>
          </a:lnRef>
          <a:fillRef idx="1">
            <a:schemeClr val="lt1"/>
          </a:fillRef>
          <a:effectRef idx="0">
            <a:schemeClr val="dk1"/>
          </a:effectRef>
          <a:fontRef idx="minor">
            <a:schemeClr val="dk1"/>
          </a:fontRef>
        </p:style>
        <p:txBody>
          <a:bodyPr anchor="ctr"/>
          <a:lstStyle/>
          <a:p>
            <a:r>
              <a:rPr lang="en-US" sz="2800" b="1">
                <a:solidFill>
                  <a:srgbClr val="000000"/>
                </a:solidFill>
                <a:latin typeface="Times New Roman" pitchFamily="18" charset="0"/>
                <a:cs typeface="Times New Roman" pitchFamily="18" charset="0"/>
              </a:rPr>
              <a:t>  </a:t>
            </a:r>
          </a:p>
          <a:p>
            <a:r>
              <a:rPr lang="en-US" sz="2800" b="1">
                <a:solidFill>
                  <a:srgbClr val="000000"/>
                </a:solidFill>
                <a:latin typeface="Times New Roman" pitchFamily="18" charset="0"/>
                <a:cs typeface="Times New Roman" pitchFamily="18" charset="0"/>
              </a:rPr>
              <a:t> - Chữ Nôm là chữ của dân tộc đã được sáng tạo từ lâu, được các thời vua Lý; vua Trần sử dụng.</a:t>
            </a:r>
          </a:p>
          <a:p>
            <a:r>
              <a:rPr lang="en-US" sz="2800" b="1">
                <a:solidFill>
                  <a:srgbClr val="000000"/>
                </a:solidFill>
                <a:latin typeface="Times New Roman" pitchFamily="18" charset="0"/>
                <a:cs typeface="Times New Roman" pitchFamily="18" charset="0"/>
              </a:rPr>
              <a:t>  - Vua Quang Trung rất coi trọng tiếng nói của dân tộc. Việc đề cao chữ Nôm, đưa chữ Nôm thành chữ viết chính thức của nước ta cũng chính là đề cao tinh thần dân tộc.</a:t>
            </a:r>
          </a:p>
          <a:p>
            <a:endParaRPr lang="en-US" sz="2800" b="1">
              <a:solidFill>
                <a:srgbClr val="000000"/>
              </a:solidFill>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10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1000" fill="hold"/>
                                        <p:tgtEl>
                                          <p:spTgt spid="410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100">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100">
                                            <p:txEl>
                                              <p:pRg st="2" end="2"/>
                                            </p:txEl>
                                          </p:spTgt>
                                        </p:tgtEl>
                                        <p:attrNameLst>
                                          <p:attrName>style.visibility</p:attrName>
                                        </p:attrNameLst>
                                      </p:cBhvr>
                                      <p:to>
                                        <p:strVal val="visible"/>
                                      </p:to>
                                    </p:set>
                                    <p:anim calcmode="lin" valueType="num">
                                      <p:cBhvr additive="base">
                                        <p:cTn id="18" dur="10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1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4)">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4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1" name="Text Box 3"/>
          <p:cNvSpPr txBox="1">
            <a:spLocks noChangeArrowheads="1"/>
          </p:cNvSpPr>
          <p:nvPr/>
        </p:nvSpPr>
        <p:spPr bwMode="auto">
          <a:xfrm>
            <a:off x="1828800" y="2590800"/>
            <a:ext cx="4953000" cy="1555750"/>
          </a:xfrm>
          <a:prstGeom prst="rect">
            <a:avLst/>
          </a:prstGeom>
          <a:noFill/>
          <a:ln w="9525">
            <a:noFill/>
            <a:miter lim="800000"/>
            <a:headEnd/>
            <a:tailEnd/>
          </a:ln>
        </p:spPr>
        <p:txBody>
          <a:bodyPr>
            <a:spAutoFit/>
          </a:bodyPr>
          <a:lstStyle/>
          <a:p>
            <a:pPr algn="ctr">
              <a:spcBef>
                <a:spcPct val="50000"/>
              </a:spcBef>
            </a:pPr>
            <a:endParaRPr lang="en-US" sz="9600">
              <a:solidFill>
                <a:srgbClr val="008000"/>
              </a:solidFill>
              <a:latin typeface="VNI-Commerce" pitchFamily="2" charset="0"/>
            </a:endParaRPr>
          </a:p>
        </p:txBody>
      </p:sp>
      <p:sp>
        <p:nvSpPr>
          <p:cNvPr id="4100" name="Rectangle 4"/>
          <p:cNvSpPr>
            <a:spLocks noGrp="1" noChangeArrowheads="1"/>
          </p:cNvSpPr>
          <p:nvPr>
            <p:ph idx="1"/>
          </p:nvPr>
        </p:nvSpPr>
        <p:spPr>
          <a:xfrm>
            <a:off x="76200" y="1828800"/>
            <a:ext cx="9067800" cy="3429000"/>
          </a:xfrm>
        </p:spPr>
        <p:txBody>
          <a:bodyPr/>
          <a:lstStyle/>
          <a:p>
            <a:pPr marL="0" eaLnBrk="1" hangingPunct="1">
              <a:spcBef>
                <a:spcPct val="0"/>
              </a:spcBef>
              <a:buFontTx/>
              <a:buNone/>
            </a:pPr>
            <a:r>
              <a:rPr lang="en-US" sz="2400" b="1" smtClean="0">
                <a:solidFill>
                  <a:srgbClr val="FF0000"/>
                </a:solidFill>
                <a:latin typeface="Times New Roman" pitchFamily="18" charset="0"/>
                <a:cs typeface="Times New Roman" pitchFamily="18" charset="0"/>
              </a:rPr>
              <a:t>* Hoạt động 2: </a:t>
            </a:r>
            <a:r>
              <a:rPr lang="en-US" sz="2400" b="1" i="1" smtClean="0">
                <a:latin typeface="Times New Roman" pitchFamily="18" charset="0"/>
                <a:cs typeface="Times New Roman" pitchFamily="18" charset="0"/>
              </a:rPr>
              <a:t>Quang Trung - ông vua luôn chú trọng  bảo tồn </a:t>
            </a:r>
          </a:p>
          <a:p>
            <a:pPr marL="0" eaLnBrk="1" hangingPunct="1">
              <a:spcBef>
                <a:spcPct val="0"/>
              </a:spcBef>
              <a:buFontTx/>
              <a:buNone/>
            </a:pPr>
            <a:r>
              <a:rPr lang="en-US" sz="2400" b="1" i="1" smtClean="0">
                <a:latin typeface="Times New Roman" pitchFamily="18" charset="0"/>
                <a:cs typeface="Times New Roman" pitchFamily="18" charset="0"/>
              </a:rPr>
              <a:t>                         vốn văn hóa dân tộc</a:t>
            </a:r>
            <a:r>
              <a:rPr lang="en-US" b="1" smtClean="0">
                <a:solidFill>
                  <a:srgbClr val="0000FF"/>
                </a:solidFill>
                <a:latin typeface="Times New Roman" pitchFamily="18" charset="0"/>
                <a:cs typeface="Times New Roman" pitchFamily="18" charset="0"/>
              </a:rPr>
              <a:t>.</a:t>
            </a:r>
            <a:endParaRPr lang="en-US" sz="2800" b="1" smtClean="0">
              <a:solidFill>
                <a:srgbClr val="0000FF"/>
              </a:solidFill>
              <a:latin typeface="Times New Roman" pitchFamily="18" charset="0"/>
              <a:cs typeface="Times New Roman" pitchFamily="18" charset="0"/>
            </a:endParaRPr>
          </a:p>
          <a:p>
            <a:pPr marL="0" eaLnBrk="1" hangingPunct="1">
              <a:spcBef>
                <a:spcPct val="0"/>
              </a:spcBef>
              <a:buFontTx/>
              <a:buNone/>
            </a:pPr>
            <a:r>
              <a:rPr lang="en-US" b="1" smtClean="0">
                <a:solidFill>
                  <a:srgbClr val="FF0000"/>
                </a:solidFill>
              </a:rPr>
              <a:t> </a:t>
            </a:r>
            <a:endParaRPr lang="en-US" b="1" smtClean="0">
              <a:solidFill>
                <a:srgbClr val="0000FF"/>
              </a:solidFill>
              <a:latin typeface="Times New Roman" pitchFamily="18" charset="0"/>
              <a:cs typeface="Times New Roman" pitchFamily="18" charset="0"/>
            </a:endParaRPr>
          </a:p>
        </p:txBody>
      </p:sp>
      <p:sp>
        <p:nvSpPr>
          <p:cNvPr id="8" name="Rectangle 7"/>
          <p:cNvSpPr>
            <a:spLocks noChangeArrowheads="1"/>
          </p:cNvSpPr>
          <p:nvPr/>
        </p:nvSpPr>
        <p:spPr bwMode="auto">
          <a:xfrm>
            <a:off x="0" y="2743200"/>
            <a:ext cx="8915400" cy="830263"/>
          </a:xfrm>
          <a:prstGeom prst="rect">
            <a:avLst/>
          </a:prstGeom>
          <a:noFill/>
          <a:ln w="9525">
            <a:noFill/>
            <a:miter lim="800000"/>
            <a:headEnd/>
            <a:tailEnd/>
          </a:ln>
        </p:spPr>
        <p:txBody>
          <a:bodyPr>
            <a:spAutoFit/>
          </a:bodyPr>
          <a:lstStyle/>
          <a:p>
            <a:r>
              <a:rPr lang="en-US" sz="2400" b="1" i="1">
                <a:solidFill>
                  <a:srgbClr val="FF0000"/>
                </a:solidFill>
                <a:latin typeface="Times New Roman" pitchFamily="18" charset="0"/>
                <a:cs typeface="Times New Roman" pitchFamily="18" charset="0"/>
              </a:rPr>
              <a:t>   - Em hiểu câu “  Xây dựng đất nước lấy việc học làm đầu” như thế nào?</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10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1000" fill="hold"/>
                                        <p:tgtEl>
                                          <p:spTgt spid="410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100">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100">
                                            <p:txEl>
                                              <p:pRg st="2" end="2"/>
                                            </p:txEl>
                                          </p:spTgt>
                                        </p:tgtEl>
                                        <p:attrNameLst>
                                          <p:attrName>style.visibility</p:attrName>
                                        </p:attrNameLst>
                                      </p:cBhvr>
                                      <p:to>
                                        <p:strVal val="visible"/>
                                      </p:to>
                                    </p:set>
                                    <p:anim calcmode="lin" valueType="num">
                                      <p:cBhvr additive="base">
                                        <p:cTn id="18" dur="10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1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idx="1"/>
          </p:nvPr>
        </p:nvSpPr>
        <p:spPr>
          <a:xfrm>
            <a:off x="76200" y="0"/>
            <a:ext cx="9067800" cy="3429000"/>
          </a:xfrm>
        </p:spPr>
        <p:txBody>
          <a:bodyPr/>
          <a:lstStyle/>
          <a:p>
            <a:pPr marL="0" eaLnBrk="1" hangingPunct="1">
              <a:spcBef>
                <a:spcPct val="0"/>
              </a:spcBef>
              <a:buFontTx/>
              <a:buNone/>
            </a:pPr>
            <a:endParaRPr lang="en-US" sz="2400" b="1" smtClean="0">
              <a:solidFill>
                <a:srgbClr val="FF0000"/>
              </a:solidFill>
              <a:latin typeface="Times New Roman" pitchFamily="18" charset="0"/>
              <a:cs typeface="Times New Roman" pitchFamily="18" charset="0"/>
            </a:endParaRPr>
          </a:p>
          <a:p>
            <a:pPr marL="0" eaLnBrk="1" hangingPunct="1">
              <a:spcBef>
                <a:spcPct val="0"/>
              </a:spcBef>
              <a:buFontTx/>
              <a:buNone/>
            </a:pPr>
            <a:r>
              <a:rPr lang="en-US" sz="2400" b="1" smtClean="0">
                <a:solidFill>
                  <a:srgbClr val="FF0000"/>
                </a:solidFill>
                <a:latin typeface="Times New Roman" pitchFamily="18" charset="0"/>
                <a:cs typeface="Times New Roman" pitchFamily="18" charset="0"/>
              </a:rPr>
              <a:t>* Hoạt động 2: </a:t>
            </a:r>
            <a:r>
              <a:rPr lang="en-US" sz="2400" b="1" i="1" smtClean="0">
                <a:latin typeface="Times New Roman" pitchFamily="18" charset="0"/>
                <a:cs typeface="Times New Roman" pitchFamily="18" charset="0"/>
              </a:rPr>
              <a:t>Quang Trung - ông vua luôn chú trọng  bảo tồn </a:t>
            </a:r>
          </a:p>
          <a:p>
            <a:pPr marL="0" eaLnBrk="1" hangingPunct="1">
              <a:spcBef>
                <a:spcPct val="0"/>
              </a:spcBef>
              <a:buFontTx/>
              <a:buNone/>
            </a:pPr>
            <a:r>
              <a:rPr lang="en-US" sz="2400" b="1" i="1" smtClean="0">
                <a:latin typeface="Times New Roman" pitchFamily="18" charset="0"/>
                <a:cs typeface="Times New Roman" pitchFamily="18" charset="0"/>
              </a:rPr>
              <a:t>                         vốn văn hóa dân tộc</a:t>
            </a:r>
            <a:r>
              <a:rPr lang="en-US" b="1" smtClean="0">
                <a:solidFill>
                  <a:srgbClr val="0000FF"/>
                </a:solidFill>
                <a:latin typeface="Times New Roman" pitchFamily="18" charset="0"/>
                <a:cs typeface="Times New Roman" pitchFamily="18" charset="0"/>
              </a:rPr>
              <a:t>.</a:t>
            </a:r>
            <a:endParaRPr lang="en-US" sz="2800" b="1" smtClean="0">
              <a:solidFill>
                <a:srgbClr val="0000FF"/>
              </a:solidFill>
              <a:latin typeface="Times New Roman" pitchFamily="18" charset="0"/>
              <a:cs typeface="Times New Roman" pitchFamily="18" charset="0"/>
            </a:endParaRPr>
          </a:p>
          <a:p>
            <a:pPr marL="0" eaLnBrk="1" hangingPunct="1">
              <a:spcBef>
                <a:spcPct val="0"/>
              </a:spcBef>
              <a:buFontTx/>
              <a:buNone/>
            </a:pPr>
            <a:r>
              <a:rPr lang="en-US" b="1" smtClean="0">
                <a:solidFill>
                  <a:srgbClr val="FF0000"/>
                </a:solidFill>
              </a:rPr>
              <a:t> </a:t>
            </a:r>
            <a:endParaRPr lang="en-US" b="1" smtClean="0">
              <a:solidFill>
                <a:srgbClr val="0000FF"/>
              </a:solidFill>
              <a:latin typeface="Times New Roman" pitchFamily="18" charset="0"/>
              <a:cs typeface="Times New Roman" pitchFamily="18" charset="0"/>
            </a:endParaRPr>
          </a:p>
        </p:txBody>
      </p:sp>
      <p:sp>
        <p:nvSpPr>
          <p:cNvPr id="13315" name="Rectangle 1"/>
          <p:cNvSpPr>
            <a:spLocks noChangeArrowheads="1"/>
          </p:cNvSpPr>
          <p:nvPr/>
        </p:nvSpPr>
        <p:spPr bwMode="auto">
          <a:xfrm>
            <a:off x="152400" y="1295400"/>
            <a:ext cx="8763000" cy="5386388"/>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eaLnBrk="0" hangingPunct="0"/>
            <a:r>
              <a:rPr lang="en-US" sz="2400" b="1">
                <a:solidFill>
                  <a:srgbClr val="FF0000"/>
                </a:solidFill>
                <a:latin typeface="Times New Roman" pitchFamily="18" charset="0"/>
                <a:cs typeface="Times New Roman" pitchFamily="18" charset="0"/>
              </a:rPr>
              <a:t>       "Muốn xây dựng đất nước, trước hết phải phát triển giáo dục. Muốn trị nước, phải trọng dụng người tài" </a:t>
            </a:r>
          </a:p>
          <a:p>
            <a:pPr eaLnBrk="0" hangingPunct="0"/>
            <a:r>
              <a:rPr lang="en-US" sz="2400" b="1">
                <a:solidFill>
                  <a:srgbClr val="0000FF"/>
                </a:solidFill>
                <a:latin typeface="Times New Roman" pitchFamily="18" charset="0"/>
                <a:cs typeface="Times New Roman" pitchFamily="18" charset="0"/>
              </a:rPr>
              <a:t>                                    </a:t>
            </a:r>
            <a:r>
              <a:rPr lang="en-US" sz="2000" b="1">
                <a:latin typeface="Times New Roman" pitchFamily="18" charset="0"/>
                <a:cs typeface="Times New Roman" pitchFamily="18" charset="0"/>
              </a:rPr>
              <a:t>(Chiếu lập học - Quang Trung, Ngô Thì Nhậm)</a:t>
            </a:r>
            <a:endParaRPr lang="en-US" sz="2400" b="1">
              <a:latin typeface="Times New Roman" pitchFamily="18" charset="0"/>
              <a:cs typeface="Times New Roman" pitchFamily="18" charset="0"/>
            </a:endParaRPr>
          </a:p>
          <a:p>
            <a:pPr eaLnBrk="0" hangingPunct="0"/>
            <a:r>
              <a:rPr lang="en-US" sz="2400" b="1">
                <a:solidFill>
                  <a:srgbClr val="0000FF"/>
                </a:solidFill>
                <a:latin typeface="Times New Roman" pitchFamily="18" charset="0"/>
                <a:cs typeface="Times New Roman" pitchFamily="18" charset="0"/>
              </a:rPr>
              <a:t>      “Dựng nước lấy học làm đầu". Đó là ý tưởng nhìn xa trông rộng của vua Quang Trung nói riêng và của triều đại Tây Sơn nói chung khi được thành lập trên cơ sở một phong trào nông dân rộng rãi chưa từng có trong lịch sử dân tộc . </a:t>
            </a:r>
          </a:p>
          <a:p>
            <a:pPr eaLnBrk="0" hangingPunct="0"/>
            <a:r>
              <a:rPr lang="en-US" sz="2400" b="1">
                <a:solidFill>
                  <a:srgbClr val="0000FF"/>
                </a:solidFill>
                <a:latin typeface="Times New Roman" pitchFamily="18" charset="0"/>
                <a:cs typeface="Times New Roman" pitchFamily="18" charset="0"/>
              </a:rPr>
              <a:t>    Công cuộc xây dựng đất nước sau chiến thắng giặc Mãn Thanh đặt lên vai người lãnh đạo đất nước. Vua Quang Trung đã chứng tỏ mình chẳng những là nhà lãnh đạo kiệt xuất của phong trào Tây Sơn mà còn tỏ ra có bản lĩnh lẫn tầm chiến lược trong việc xây dựng đất nước văn hiến sau chiến thắng. </a:t>
            </a:r>
          </a:p>
          <a:p>
            <a:pPr algn="ctr" eaLnBrk="0" hangingPunct="0"/>
            <a:r>
              <a:rPr lang="en-US" sz="2400" b="1">
                <a:solidFill>
                  <a:srgbClr val="0000FF"/>
                </a:solidFill>
                <a:latin typeface="Times New Roman" pitchFamily="18" charset="0"/>
                <a:cs typeface="Times New Roman" pitchFamily="18" charset="0"/>
              </a:rPr>
              <a:t>     </a:t>
            </a:r>
            <a:r>
              <a:rPr lang="en-US" sz="2400" b="1" i="1">
                <a:latin typeface="Times New Roman" pitchFamily="18" charset="0"/>
                <a:cs typeface="Times New Roman" pitchFamily="18" charset="0"/>
              </a:rPr>
              <a:t>Mà nay áo vải cờ đào </a:t>
            </a:r>
          </a:p>
          <a:p>
            <a:pPr algn="ctr" eaLnBrk="0" hangingPunct="0"/>
            <a:r>
              <a:rPr lang="en-US" sz="2400" b="1" i="1">
                <a:latin typeface="Times New Roman" pitchFamily="18" charset="0"/>
                <a:cs typeface="Times New Roman" pitchFamily="18" charset="0"/>
              </a:rPr>
              <a:t>Giúp dân dựng nước xiết bao công trình.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28600" y="228600"/>
            <a:ext cx="8915400" cy="6109365"/>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eaLnBrk="0" hangingPunct="0"/>
            <a:r>
              <a:rPr lang="en-US" sz="2000" i="1" dirty="0">
                <a:solidFill>
                  <a:srgbClr val="800000"/>
                </a:solidFill>
                <a:latin typeface="Tahoma" pitchFamily="34" charset="0"/>
                <a:cs typeface="Times New Roman" pitchFamily="18" charset="0"/>
              </a:rPr>
              <a:t>    </a:t>
            </a:r>
            <a:r>
              <a:rPr lang="vi-VN" sz="2300" b="1" i="1" dirty="0">
                <a:latin typeface="Times New Roman" pitchFamily="18" charset="0"/>
                <a:cs typeface="Times New Roman" pitchFamily="18" charset="0"/>
              </a:rPr>
              <a:t>Phong trào Tây Sơn mà đỉnh cao là triều đại Quang Trung đã lập nên những chiến công hiển hách trong lịch sử giữ nước của dân tộc, đập tan ý đồ xâm lược của vua Xiêm và nhà Mãn Thanh, bảo vệ vẹn toàn nền độc lập của đất nước cuối thế kỷ XVIII. Đặc biệt, phong trào Tây Sơn còn lật đổ được hai tập đoàn phong kiến cát cứ Trịnh – Nguyễn, lấp bằng “hận sông Gianh” đã chia cắt hai miền ngót hai thế kỷ, tạo nền tảng vững chắc cho công cuộc thống nhất đất nước của dân tộc cuối thế kỷ XVIII – đầu thế kỷ XIX.</a:t>
            </a:r>
            <a:endParaRPr lang="en-US" sz="2300" b="1" i="1" dirty="0">
              <a:latin typeface="Times New Roman" pitchFamily="18" charset="0"/>
              <a:cs typeface="Times New Roman" pitchFamily="18" charset="0"/>
            </a:endParaRPr>
          </a:p>
          <a:p>
            <a:pPr eaLnBrk="0" hangingPunct="0"/>
            <a:r>
              <a:rPr lang="en-US" sz="2300" b="1" i="1" dirty="0">
                <a:latin typeface="Times New Roman" pitchFamily="18" charset="0"/>
                <a:cs typeface="Times New Roman" pitchFamily="18" charset="0"/>
              </a:rPr>
              <a:t>     </a:t>
            </a:r>
            <a:r>
              <a:rPr lang="vi-VN" sz="2300" b="1" i="1" dirty="0">
                <a:latin typeface="Times New Roman" pitchFamily="18" charset="0"/>
                <a:cs typeface="Times New Roman" pitchFamily="18" charset="0"/>
              </a:rPr>
              <a:t>Những thành tựu tốt đẹp trong cả đối nội và đối ngoại, cộng với chính sách cải cách tiến bộ dưới triều Quang Trung, hứa hẹn sự phát triển thuận lợi cho nhà Tây Sơn cùng đất nước. Thế nhưng, cái chết đột ngột của vua Quang Trung năm 1792 đã đẩy nhà Tây Sơn vào sự suy yếu nghiêm trọng, để rồi chấm dứt luôn sự nghiệp của triều đại vào 10 năm sau đó.</a:t>
            </a:r>
            <a:endParaRPr lang="en-US" sz="2300" b="1" i="1" dirty="0">
              <a:latin typeface="Times New Roman" pitchFamily="18" charset="0"/>
              <a:cs typeface="Times New Roman" pitchFamily="18" charset="0"/>
            </a:endParaRPr>
          </a:p>
          <a:p>
            <a:pPr eaLnBrk="0" hangingPunct="0"/>
            <a:r>
              <a:rPr lang="en-US" sz="2300" b="1" i="1" dirty="0">
                <a:latin typeface="Times New Roman" pitchFamily="18" charset="0"/>
                <a:cs typeface="Times New Roman" pitchFamily="18" charset="0"/>
              </a:rPr>
              <a:t>     </a:t>
            </a:r>
            <a:r>
              <a:rPr lang="vi-VN" sz="2300" b="1" i="1" dirty="0">
                <a:latin typeface="Times New Roman" pitchFamily="18" charset="0"/>
                <a:cs typeface="Times New Roman" pitchFamily="18" charset="0"/>
              </a:rPr>
              <a:t>Hoàng đế Quang Trung là nhân vật vĩ đại trong lịch sử dân tộc cuối thế kỷ XVIII</a:t>
            </a:r>
            <a:r>
              <a:rPr lang="vi-VN" sz="2300" dirty="0"/>
              <a:t> </a:t>
            </a:r>
            <a:r>
              <a:rPr lang="vi-VN" sz="2300" b="1" i="1" dirty="0">
                <a:latin typeface="Times New Roman" pitchFamily="18" charset="0"/>
                <a:cs typeface="Times New Roman" pitchFamily="18" charset="0"/>
              </a:rPr>
              <a:t>tên</a:t>
            </a:r>
            <a:r>
              <a:rPr lang="vi-VN" sz="2300" dirty="0"/>
              <a:t> </a:t>
            </a:r>
            <a:r>
              <a:rPr lang="vi-VN" sz="2300" b="1" i="1" dirty="0">
                <a:latin typeface="Times New Roman" pitchFamily="18" charset="0"/>
                <a:cs typeface="Times New Roman" pitchFamily="18" charset="0"/>
              </a:rPr>
              <a:t>tuổi của Hoàng đế Quang Trung và nhà Tây Sơn vẫn sáng mãi trong trường thiên lịch sử của dân tộc Việt Nam.</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quehuongonline.vn/Uploads/LibraryImages/vua_Quang_Trung.jpg"/>
          <p:cNvPicPr>
            <a:picLocks noChangeAspect="1" noChangeArrowheads="1"/>
          </p:cNvPicPr>
          <p:nvPr/>
        </p:nvPicPr>
        <p:blipFill>
          <a:blip r:embed="rId2" cstate="print"/>
          <a:srcRect/>
          <a:stretch>
            <a:fillRect/>
          </a:stretch>
        </p:blipFill>
        <p:spPr bwMode="auto">
          <a:xfrm>
            <a:off x="3048000" y="609600"/>
            <a:ext cx="2895600" cy="2819400"/>
          </a:xfrm>
          <a:prstGeom prst="rect">
            <a:avLst/>
          </a:prstGeom>
          <a:noFill/>
          <a:ln w="9525">
            <a:noFill/>
            <a:miter lim="800000"/>
            <a:headEnd/>
            <a:tailEnd/>
          </a:ln>
        </p:spPr>
      </p:pic>
      <p:pic>
        <p:nvPicPr>
          <p:cNvPr id="46082" name="Picture 2" descr="http://www.xaluan.com/images/news/Image/2010/10/23/1287889400.img.jpg"/>
          <p:cNvPicPr>
            <a:picLocks noChangeAspect="1" noChangeArrowheads="1"/>
          </p:cNvPicPr>
          <p:nvPr/>
        </p:nvPicPr>
        <p:blipFill>
          <a:blip r:embed="rId3" cstate="print"/>
          <a:srcRect/>
          <a:stretch>
            <a:fillRect/>
          </a:stretch>
        </p:blipFill>
        <p:spPr bwMode="auto">
          <a:xfrm>
            <a:off x="0" y="609600"/>
            <a:ext cx="2971800" cy="2819400"/>
          </a:xfrm>
          <a:prstGeom prst="rect">
            <a:avLst/>
          </a:prstGeom>
          <a:noFill/>
          <a:ln w="9525">
            <a:noFill/>
            <a:miter lim="800000"/>
            <a:headEnd/>
            <a:tailEnd/>
          </a:ln>
        </p:spPr>
      </p:pic>
      <p:pic>
        <p:nvPicPr>
          <p:cNvPr id="46084" name="Picture 4" descr="http://www.baobinhdinh.com.vn/baoxuan/2006/1/21342/images/images20726_lehoiDOngDa.jpg"/>
          <p:cNvPicPr>
            <a:picLocks noChangeAspect="1" noChangeArrowheads="1"/>
          </p:cNvPicPr>
          <p:nvPr/>
        </p:nvPicPr>
        <p:blipFill>
          <a:blip r:embed="rId4" cstate="print"/>
          <a:srcRect/>
          <a:stretch>
            <a:fillRect/>
          </a:stretch>
        </p:blipFill>
        <p:spPr bwMode="auto">
          <a:xfrm>
            <a:off x="6096000" y="609600"/>
            <a:ext cx="3048000" cy="2819400"/>
          </a:xfrm>
          <a:prstGeom prst="rect">
            <a:avLst/>
          </a:prstGeom>
          <a:noFill/>
          <a:ln w="9525">
            <a:noFill/>
            <a:miter lim="800000"/>
            <a:headEnd/>
            <a:tailEnd/>
          </a:ln>
        </p:spPr>
      </p:pic>
      <p:pic>
        <p:nvPicPr>
          <p:cNvPr id="7" name="Picture 6" descr="http://upload.wikimedia.org/wikipedia/vi/e/e6/200South_Vietmanese_%C4%91%E1%BB%93ng_f.jpg"/>
          <p:cNvPicPr>
            <a:picLocks noChangeAspect="1" noChangeArrowheads="1"/>
          </p:cNvPicPr>
          <p:nvPr/>
        </p:nvPicPr>
        <p:blipFill>
          <a:blip r:embed="rId5" cstate="print"/>
          <a:srcRect/>
          <a:stretch>
            <a:fillRect/>
          </a:stretch>
        </p:blipFill>
        <p:spPr bwMode="auto">
          <a:xfrm>
            <a:off x="2286000" y="3429000"/>
            <a:ext cx="4343400" cy="2582863"/>
          </a:xfrm>
          <a:prstGeom prst="rect">
            <a:avLst/>
          </a:prstGeom>
          <a:noFill/>
          <a:ln w="9525">
            <a:noFill/>
            <a:miter lim="800000"/>
            <a:headEnd/>
            <a:tailEnd/>
          </a:ln>
        </p:spPr>
      </p:pic>
      <p:sp>
        <p:nvSpPr>
          <p:cNvPr id="8" name="Rectangle 7"/>
          <p:cNvSpPr>
            <a:spLocks noChangeArrowheads="1"/>
          </p:cNvSpPr>
          <p:nvPr/>
        </p:nvSpPr>
        <p:spPr bwMode="auto">
          <a:xfrm>
            <a:off x="0" y="5934075"/>
            <a:ext cx="8915400" cy="831850"/>
          </a:xfrm>
          <a:prstGeom prst="rect">
            <a:avLst/>
          </a:prstGeom>
          <a:noFill/>
          <a:ln w="9525">
            <a:noFill/>
            <a:miter lim="800000"/>
            <a:headEnd/>
            <a:tailEnd/>
          </a:ln>
        </p:spPr>
        <p:txBody>
          <a:bodyPr>
            <a:spAutoFit/>
          </a:bodyPr>
          <a:lstStyle/>
          <a:p>
            <a:pPr algn="ctr"/>
            <a:r>
              <a:rPr lang="vi-VN" sz="2400" b="1" i="1">
                <a:latin typeface="Times New Roman" pitchFamily="18" charset="0"/>
                <a:cs typeface="Times New Roman" pitchFamily="18" charset="0"/>
              </a:rPr>
              <a:t>Hoàng đế Quang Trung vẫn sáng mãi trong trường thiên lịch sử của dân tộc Việt Nam.</a:t>
            </a:r>
            <a:endParaRPr lang="en-US" sz="24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heckerboard(across)">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6084"/>
                                        </p:tgtEl>
                                        <p:attrNameLst>
                                          <p:attrName>style.visibility</p:attrName>
                                        </p:attrNameLst>
                                      </p:cBhvr>
                                      <p:to>
                                        <p:strVal val="visible"/>
                                      </p:to>
                                    </p:set>
                                    <p:animEffect transition="in" filter="diamond(in)">
                                      <p:cBhvr>
                                        <p:cTn id="19" dur="2000"/>
                                        <p:tgtEl>
                                          <p:spTgt spid="460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4)">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3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387" name="Text Box 3"/>
          <p:cNvSpPr txBox="1">
            <a:spLocks noChangeArrowheads="1"/>
          </p:cNvSpPr>
          <p:nvPr/>
        </p:nvSpPr>
        <p:spPr bwMode="auto">
          <a:xfrm>
            <a:off x="3352800" y="1439863"/>
            <a:ext cx="228600" cy="366712"/>
          </a:xfrm>
          <a:prstGeom prst="rect">
            <a:avLst/>
          </a:prstGeom>
          <a:noFill/>
          <a:ln w="9525">
            <a:noFill/>
            <a:miter lim="800000"/>
            <a:headEnd/>
            <a:tailEnd/>
          </a:ln>
        </p:spPr>
        <p:txBody>
          <a:bodyPr>
            <a:spAutoFit/>
          </a:bodyPr>
          <a:lstStyle/>
          <a:p>
            <a:pPr>
              <a:spcBef>
                <a:spcPct val="50000"/>
              </a:spcBef>
            </a:pPr>
            <a:endParaRPr lang="en-US">
              <a:latin typeface="VNI-Book" pitchFamily="2" charset="0"/>
            </a:endParaRPr>
          </a:p>
        </p:txBody>
      </p:sp>
      <p:sp>
        <p:nvSpPr>
          <p:cNvPr id="16388" name="Text Box 4"/>
          <p:cNvSpPr txBox="1">
            <a:spLocks noChangeArrowheads="1"/>
          </p:cNvSpPr>
          <p:nvPr/>
        </p:nvSpPr>
        <p:spPr bwMode="auto">
          <a:xfrm>
            <a:off x="1447800" y="2057400"/>
            <a:ext cx="6400800" cy="366713"/>
          </a:xfrm>
          <a:prstGeom prst="rect">
            <a:avLst/>
          </a:prstGeom>
          <a:noFill/>
          <a:ln w="9525">
            <a:noFill/>
            <a:miter lim="800000"/>
            <a:headEnd/>
            <a:tailEnd/>
          </a:ln>
        </p:spPr>
        <p:txBody>
          <a:bodyPr>
            <a:spAutoFit/>
          </a:bodyPr>
          <a:lstStyle/>
          <a:p>
            <a:pPr>
              <a:spcBef>
                <a:spcPct val="50000"/>
              </a:spcBef>
            </a:pPr>
            <a:r>
              <a:rPr lang="en-US">
                <a:latin typeface="VNI-Book" pitchFamily="2" charset="0"/>
              </a:rPr>
              <a:t> </a:t>
            </a:r>
            <a:endParaRPr lang="en-US" sz="2800">
              <a:latin typeface="VNI-Book" pitchFamily="2" charset="0"/>
            </a:endParaRPr>
          </a:p>
        </p:txBody>
      </p:sp>
      <p:sp>
        <p:nvSpPr>
          <p:cNvPr id="16389" name="Text Box 5"/>
          <p:cNvSpPr txBox="1">
            <a:spLocks noChangeArrowheads="1"/>
          </p:cNvSpPr>
          <p:nvPr/>
        </p:nvSpPr>
        <p:spPr bwMode="auto">
          <a:xfrm>
            <a:off x="1524000" y="3657600"/>
            <a:ext cx="6477000" cy="366713"/>
          </a:xfrm>
          <a:prstGeom prst="rect">
            <a:avLst/>
          </a:prstGeom>
          <a:noFill/>
          <a:ln w="9525">
            <a:noFill/>
            <a:miter lim="800000"/>
            <a:headEnd/>
            <a:tailEnd/>
          </a:ln>
        </p:spPr>
        <p:txBody>
          <a:bodyPr>
            <a:spAutoFit/>
          </a:bodyPr>
          <a:lstStyle/>
          <a:p>
            <a:pPr>
              <a:spcBef>
                <a:spcPct val="50000"/>
              </a:spcBef>
            </a:pPr>
            <a:r>
              <a:rPr lang="en-US">
                <a:latin typeface="VNI-Book" pitchFamily="2" charset="0"/>
              </a:rPr>
              <a:t> </a:t>
            </a:r>
            <a:endParaRPr lang="en-US" sz="2800">
              <a:latin typeface="VNI-Book" pitchFamily="2" charset="0"/>
            </a:endParaRPr>
          </a:p>
        </p:txBody>
      </p:sp>
      <p:sp>
        <p:nvSpPr>
          <p:cNvPr id="26630" name="Text Box 6"/>
          <p:cNvSpPr txBox="1">
            <a:spLocks noChangeArrowheads="1"/>
          </p:cNvSpPr>
          <p:nvPr/>
        </p:nvSpPr>
        <p:spPr bwMode="auto">
          <a:xfrm>
            <a:off x="2895600" y="914400"/>
            <a:ext cx="3886200" cy="641350"/>
          </a:xfrm>
          <a:prstGeom prst="rect">
            <a:avLst/>
          </a:prstGeom>
          <a:noFill/>
          <a:ln w="9525">
            <a:noFill/>
            <a:miter lim="800000"/>
            <a:headEnd/>
            <a:tailEnd/>
          </a:ln>
        </p:spPr>
        <p:txBody>
          <a:bodyPr>
            <a:spAutoFit/>
          </a:bodyPr>
          <a:lstStyle/>
          <a:p>
            <a:pPr algn="ctr">
              <a:spcBef>
                <a:spcPct val="50000"/>
              </a:spcBef>
            </a:pPr>
            <a:r>
              <a:rPr lang="en-US" sz="3600" b="1">
                <a:latin typeface="Times New Roman" pitchFamily="18" charset="0"/>
              </a:rPr>
              <a:t>Kết luận</a:t>
            </a:r>
          </a:p>
        </p:txBody>
      </p:sp>
      <p:sp>
        <p:nvSpPr>
          <p:cNvPr id="8" name="Text Box 6"/>
          <p:cNvSpPr txBox="1">
            <a:spLocks noChangeArrowheads="1"/>
          </p:cNvSpPr>
          <p:nvPr/>
        </p:nvSpPr>
        <p:spPr bwMode="auto">
          <a:xfrm>
            <a:off x="1600200" y="1676400"/>
            <a:ext cx="6172200" cy="22463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Vua Quang Trung có nhiều chinhs sách nhằm phát triển kinh tế và văn hóa của đất nước. Tiêu biểu là “ Chiếu khuyến nông”; “ Chiếu lập học” và đề cao chữ Nôm.</a:t>
            </a:r>
          </a:p>
        </p:txBody>
      </p:sp>
    </p:spTree>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ox(in)">
                                      <p:cBhvr>
                                        <p:cTn id="7" dur="1000"/>
                                        <p:tgtEl>
                                          <p:spTgt spid="266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8434" name="Picture 2" descr="KINH"/>
          <p:cNvPicPr>
            <a:picLocks noChangeAspect="1" noChangeArrowheads="1" noCrop="1"/>
          </p:cNvPicPr>
          <p:nvPr/>
        </p:nvPicPr>
        <p:blipFill>
          <a:blip r:embed="rId3" cstate="print"/>
          <a:srcRect/>
          <a:stretch>
            <a:fillRect/>
          </a:stretch>
        </p:blipFill>
        <p:spPr bwMode="auto">
          <a:xfrm>
            <a:off x="457200" y="152400"/>
            <a:ext cx="8343900" cy="1771650"/>
          </a:xfrm>
          <a:prstGeom prst="rect">
            <a:avLst/>
          </a:prstGeom>
          <a:noFill/>
          <a:ln w="9525">
            <a:noFill/>
            <a:miter lim="800000"/>
            <a:headEnd/>
            <a:tailEnd/>
          </a:ln>
        </p:spPr>
      </p:pic>
      <p:pic>
        <p:nvPicPr>
          <p:cNvPr id="18435" name="Picture 3" descr="yeu nghe"/>
          <p:cNvPicPr>
            <a:picLocks noChangeAspect="1" noChangeArrowheads="1" noCrop="1"/>
          </p:cNvPicPr>
          <p:nvPr/>
        </p:nvPicPr>
        <p:blipFill>
          <a:blip r:embed="rId4" cstate="print"/>
          <a:srcRect/>
          <a:stretch>
            <a:fillRect/>
          </a:stretch>
        </p:blipFill>
        <p:spPr bwMode="auto">
          <a:xfrm>
            <a:off x="3352800" y="2362200"/>
            <a:ext cx="2592388" cy="1427163"/>
          </a:xfrm>
          <a:prstGeom prst="rect">
            <a:avLst/>
          </a:prstGeom>
          <a:noFill/>
          <a:ln w="9525">
            <a:noFill/>
            <a:miter lim="800000"/>
            <a:headEnd/>
            <a:tailEnd/>
          </a:ln>
        </p:spPr>
      </p:pic>
      <p:pic>
        <p:nvPicPr>
          <p:cNvPr id="18436" name="Picture 4" descr="HANH PHUC"/>
          <p:cNvPicPr>
            <a:picLocks noChangeAspect="1" noChangeArrowheads="1" noCrop="1"/>
          </p:cNvPicPr>
          <p:nvPr/>
        </p:nvPicPr>
        <p:blipFill>
          <a:blip r:embed="rId5" cstate="print"/>
          <a:srcRect/>
          <a:stretch>
            <a:fillRect/>
          </a:stretch>
        </p:blipFill>
        <p:spPr bwMode="auto">
          <a:xfrm>
            <a:off x="5724525" y="3789363"/>
            <a:ext cx="3240088" cy="1773237"/>
          </a:xfrm>
          <a:prstGeom prst="rect">
            <a:avLst/>
          </a:prstGeom>
          <a:noFill/>
          <a:ln w="9525">
            <a:noFill/>
            <a:miter lim="800000"/>
            <a:headEnd/>
            <a:tailEnd/>
          </a:ln>
        </p:spPr>
      </p:pic>
      <p:pic>
        <p:nvPicPr>
          <p:cNvPr id="18437" name="Picture 5" descr="manh khoe"/>
          <p:cNvPicPr>
            <a:picLocks noChangeAspect="1" noChangeArrowheads="1" noCrop="1"/>
          </p:cNvPicPr>
          <p:nvPr/>
        </p:nvPicPr>
        <p:blipFill>
          <a:blip r:embed="rId6" cstate="print"/>
          <a:srcRect/>
          <a:stretch>
            <a:fillRect/>
          </a:stretch>
        </p:blipFill>
        <p:spPr bwMode="auto">
          <a:xfrm>
            <a:off x="0" y="3716338"/>
            <a:ext cx="4276725" cy="1647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idx="1"/>
          </p:nvPr>
        </p:nvSpPr>
        <p:spPr/>
        <p:txBody>
          <a:bodyPr/>
          <a:lstStyle/>
          <a:p>
            <a:pPr eaLnBrk="1" hangingPunct="1"/>
            <a:endParaRPr lang="en-US" smtClean="0"/>
          </a:p>
        </p:txBody>
      </p:sp>
      <p:pic>
        <p:nvPicPr>
          <p:cNvPr id="2052" name="Picture 4" descr="002106bg7fr7vx"/>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53" name="Picture 5" descr="sunflower"/>
          <p:cNvPicPr>
            <a:picLocks noChangeAspect="1" noChangeArrowheads="1" noCrop="1"/>
          </p:cNvPicPr>
          <p:nvPr/>
        </p:nvPicPr>
        <p:blipFill>
          <a:blip r:embed="rId3" cstate="print"/>
          <a:srcRect/>
          <a:stretch>
            <a:fillRect/>
          </a:stretch>
        </p:blipFill>
        <p:spPr bwMode="auto">
          <a:xfrm rot="-1272751">
            <a:off x="7543800" y="5370513"/>
            <a:ext cx="1554163" cy="1335087"/>
          </a:xfrm>
          <a:prstGeom prst="rect">
            <a:avLst/>
          </a:prstGeom>
          <a:noFill/>
          <a:ln w="9525">
            <a:noFill/>
            <a:miter lim="800000"/>
            <a:headEnd/>
            <a:tailEnd/>
          </a:ln>
        </p:spPr>
      </p:pic>
      <p:pic>
        <p:nvPicPr>
          <p:cNvPr id="2054" name="Picture 6" descr="Earth"/>
          <p:cNvPicPr>
            <a:picLocks noChangeAspect="1" noChangeArrowheads="1"/>
          </p:cNvPicPr>
          <p:nvPr/>
        </p:nvPicPr>
        <p:blipFill>
          <a:blip r:embed="rId4" cstate="print">
            <a:lum bright="18000" contrast="6000"/>
          </a:blip>
          <a:srcRect/>
          <a:stretch>
            <a:fillRect/>
          </a:stretch>
        </p:blipFill>
        <p:spPr bwMode="auto">
          <a:xfrm>
            <a:off x="2286000" y="228600"/>
            <a:ext cx="4502150" cy="4665663"/>
          </a:xfrm>
          <a:prstGeom prst="rect">
            <a:avLst/>
          </a:prstGeom>
          <a:noFill/>
          <a:ln w="9525">
            <a:noFill/>
            <a:miter lim="800000"/>
            <a:headEnd/>
            <a:tailEnd/>
          </a:ln>
        </p:spPr>
      </p:pic>
      <p:sp>
        <p:nvSpPr>
          <p:cNvPr id="2055" name="WordArt 7"/>
          <p:cNvSpPr>
            <a:spLocks noChangeArrowheads="1" noChangeShapeType="1" noTextEdit="1"/>
          </p:cNvSpPr>
          <p:nvPr/>
        </p:nvSpPr>
        <p:spPr bwMode="auto">
          <a:xfrm>
            <a:off x="1524000" y="1447800"/>
            <a:ext cx="6442075" cy="1905000"/>
          </a:xfrm>
          <a:prstGeom prst="rect">
            <a:avLst/>
          </a:prstGeom>
        </p:spPr>
        <p:txBody>
          <a:bodyPr wrap="none" fromWordArt="1">
            <a:prstTxWarp prst="textWave1">
              <a:avLst>
                <a:gd name="adj1" fmla="val 13005"/>
                <a:gd name="adj2" fmla="val 0"/>
              </a:avLst>
            </a:prstTxWarp>
          </a:bodyPr>
          <a:lstStyle/>
          <a:p>
            <a:pPr algn="ctr"/>
            <a:r>
              <a:rPr lang="en-US" sz="4800" b="1" kern="10">
                <a:ln w="25400">
                  <a:solidFill>
                    <a:srgbClr val="FF0000"/>
                  </a:solidFill>
                  <a:round/>
                  <a:headEnd/>
                  <a:tailEnd/>
                </a:ln>
                <a:solidFill>
                  <a:srgbClr val="000099"/>
                </a:solidFill>
                <a:effectLst>
                  <a:outerShdw dist="35921" dir="2700000" algn="ctr" rotWithShape="0">
                    <a:srgbClr val="C0C0C0">
                      <a:alpha val="79999"/>
                    </a:srgbClr>
                  </a:outerShdw>
                </a:effectLst>
                <a:latin typeface=".VnTime"/>
              </a:rPr>
              <a:t>LÞch sö 4</a:t>
            </a:r>
          </a:p>
        </p:txBody>
      </p:sp>
      <p:pic>
        <p:nvPicPr>
          <p:cNvPr id="2057" name="Picture 10" descr="sunflower"/>
          <p:cNvPicPr>
            <a:picLocks noChangeAspect="1" noChangeArrowheads="1" noCrop="1"/>
          </p:cNvPicPr>
          <p:nvPr/>
        </p:nvPicPr>
        <p:blipFill>
          <a:blip r:embed="rId3" cstate="print"/>
          <a:srcRect/>
          <a:stretch>
            <a:fillRect/>
          </a:stretch>
        </p:blipFill>
        <p:spPr bwMode="auto">
          <a:xfrm rot="2775596">
            <a:off x="3175" y="5559425"/>
            <a:ext cx="1684338" cy="1233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ÔN BÀI CŨ</a:t>
            </a:r>
            <a:endParaRPr lang="en-US" dirty="0"/>
          </a:p>
        </p:txBody>
      </p:sp>
      <p:sp>
        <p:nvSpPr>
          <p:cNvPr id="4" name="Rectangle 6"/>
          <p:cNvSpPr>
            <a:spLocks noGrp="1" noChangeArrowheads="1"/>
          </p:cNvSpPr>
          <p:nvPr>
            <p:ph idx="1"/>
          </p:nvPr>
        </p:nvSpPr>
        <p:spPr bwMode="auto">
          <a:xfrm>
            <a:off x="304800" y="1600200"/>
            <a:ext cx="8534400" cy="4525963"/>
          </a:xfrm>
          <a:prstGeom prst="rect">
            <a:avLst/>
          </a:prstGeom>
          <a:noFill/>
          <a:ln w="9525">
            <a:noFill/>
            <a:miter lim="800000"/>
            <a:headEnd/>
            <a:tailEnd/>
          </a:ln>
          <a:effectLst/>
        </p:spPr>
        <p:txBody>
          <a:bodyPr/>
          <a:lstStyle/>
          <a:p>
            <a:pPr marL="342900" indent="-342900">
              <a:spcBef>
                <a:spcPct val="20000"/>
              </a:spcBef>
            </a:pPr>
            <a:r>
              <a:rPr lang="en-US" sz="4400" dirty="0">
                <a:latin typeface=".VnTime" pitchFamily="34" charset="0"/>
              </a:rPr>
              <a:t>    </a:t>
            </a:r>
            <a:r>
              <a:rPr lang="en-US" sz="4400" dirty="0" err="1">
                <a:solidFill>
                  <a:srgbClr val="0000CC"/>
                </a:solidFill>
                <a:latin typeface=".VnTime" pitchFamily="34" charset="0"/>
              </a:rPr>
              <a:t>Nªu</a:t>
            </a:r>
            <a:r>
              <a:rPr lang="en-US" sz="4400" dirty="0">
                <a:solidFill>
                  <a:srgbClr val="0000CC"/>
                </a:solidFill>
                <a:latin typeface=".VnTime" pitchFamily="34" charset="0"/>
              </a:rPr>
              <a:t> ý </a:t>
            </a:r>
            <a:r>
              <a:rPr lang="en-US" sz="4400" dirty="0" err="1">
                <a:solidFill>
                  <a:srgbClr val="0000CC"/>
                </a:solidFill>
                <a:latin typeface=".VnTime" pitchFamily="34" charset="0"/>
              </a:rPr>
              <a:t>nghÜa</a:t>
            </a:r>
            <a:r>
              <a:rPr lang="en-US" sz="4400" dirty="0">
                <a:solidFill>
                  <a:srgbClr val="0000CC"/>
                </a:solidFill>
                <a:latin typeface=".VnTime" pitchFamily="34" charset="0"/>
              </a:rPr>
              <a:t> </a:t>
            </a:r>
            <a:r>
              <a:rPr lang="en-US" sz="4400" dirty="0" err="1">
                <a:solidFill>
                  <a:srgbClr val="0000CC"/>
                </a:solidFill>
                <a:latin typeface=".VnTime" pitchFamily="34" charset="0"/>
              </a:rPr>
              <a:t>lÞch</a:t>
            </a:r>
            <a:r>
              <a:rPr lang="en-US" sz="4400" dirty="0">
                <a:solidFill>
                  <a:srgbClr val="0000CC"/>
                </a:solidFill>
                <a:latin typeface=".VnTime" pitchFamily="34" charset="0"/>
              </a:rPr>
              <a:t> </a:t>
            </a:r>
            <a:r>
              <a:rPr lang="en-US" sz="4400" dirty="0" err="1">
                <a:solidFill>
                  <a:srgbClr val="0000CC"/>
                </a:solidFill>
                <a:latin typeface=".VnTime" pitchFamily="34" charset="0"/>
              </a:rPr>
              <a:t>sö</a:t>
            </a:r>
            <a:r>
              <a:rPr lang="en-US" sz="4400" dirty="0">
                <a:solidFill>
                  <a:srgbClr val="0000CC"/>
                </a:solidFill>
                <a:latin typeface=".VnTime" pitchFamily="34" charset="0"/>
              </a:rPr>
              <a:t> </a:t>
            </a:r>
            <a:r>
              <a:rPr lang="en-US" sz="4400" dirty="0" err="1">
                <a:solidFill>
                  <a:srgbClr val="0000CC"/>
                </a:solidFill>
                <a:latin typeface=".VnTime" pitchFamily="34" charset="0"/>
              </a:rPr>
              <a:t>cña</a:t>
            </a:r>
            <a:r>
              <a:rPr lang="en-US" sz="4400" dirty="0">
                <a:solidFill>
                  <a:srgbClr val="0000CC"/>
                </a:solidFill>
                <a:latin typeface=".VnTime" pitchFamily="34" charset="0"/>
              </a:rPr>
              <a:t> </a:t>
            </a:r>
            <a:r>
              <a:rPr lang="en-US" sz="4400" dirty="0" err="1">
                <a:solidFill>
                  <a:srgbClr val="0000CC"/>
                </a:solidFill>
                <a:latin typeface=".VnTime" pitchFamily="34" charset="0"/>
              </a:rPr>
              <a:t>viÖc</a:t>
            </a:r>
            <a:r>
              <a:rPr lang="en-US" sz="4400" dirty="0">
                <a:solidFill>
                  <a:srgbClr val="0000CC"/>
                </a:solidFill>
                <a:latin typeface=".VnTime" pitchFamily="34" charset="0"/>
              </a:rPr>
              <a:t> </a:t>
            </a:r>
            <a:r>
              <a:rPr lang="en-US" sz="4400" dirty="0" err="1">
                <a:solidFill>
                  <a:srgbClr val="0000CC"/>
                </a:solidFill>
                <a:latin typeface=".VnTime" pitchFamily="34" charset="0"/>
              </a:rPr>
              <a:t>Quang</a:t>
            </a:r>
            <a:r>
              <a:rPr lang="en-US" sz="4400" dirty="0">
                <a:solidFill>
                  <a:srgbClr val="0000CC"/>
                </a:solidFill>
                <a:latin typeface=".VnTime" pitchFamily="34" charset="0"/>
              </a:rPr>
              <a:t> </a:t>
            </a:r>
            <a:r>
              <a:rPr lang="en-US" sz="4400" dirty="0" err="1">
                <a:solidFill>
                  <a:srgbClr val="0000CC"/>
                </a:solidFill>
                <a:latin typeface=".VnTime" pitchFamily="34" charset="0"/>
              </a:rPr>
              <a:t>Trung</a:t>
            </a:r>
            <a:r>
              <a:rPr lang="en-US" sz="4400" dirty="0">
                <a:solidFill>
                  <a:srgbClr val="0000CC"/>
                </a:solidFill>
                <a:latin typeface=".VnTime" pitchFamily="34" charset="0"/>
              </a:rPr>
              <a:t> ®¹i ph¸ </a:t>
            </a:r>
            <a:r>
              <a:rPr lang="en-US" sz="4400" dirty="0" err="1">
                <a:solidFill>
                  <a:srgbClr val="0000CC"/>
                </a:solidFill>
                <a:latin typeface=".VnTime" pitchFamily="34" charset="0"/>
              </a:rPr>
              <a:t>qu©n</a:t>
            </a:r>
            <a:r>
              <a:rPr lang="en-US" sz="4400" dirty="0">
                <a:solidFill>
                  <a:srgbClr val="0000CC"/>
                </a:solidFill>
                <a:latin typeface=".VnTime" pitchFamily="34" charset="0"/>
              </a:rPr>
              <a:t> </a:t>
            </a:r>
            <a:r>
              <a:rPr lang="en-US" sz="4400" dirty="0" err="1" smtClean="0">
                <a:solidFill>
                  <a:srgbClr val="0000CC"/>
                </a:solidFill>
                <a:latin typeface=".VnTime" pitchFamily="34" charset="0"/>
              </a:rPr>
              <a:t>Thanh</a:t>
            </a:r>
            <a:r>
              <a:rPr lang="en-US" sz="4400" dirty="0" smtClean="0">
                <a:solidFill>
                  <a:srgbClr val="0000CC"/>
                </a:solidFill>
                <a:latin typeface=".VnTime" pitchFamily="34" charset="0"/>
              </a:rPr>
              <a:t> ?</a:t>
            </a:r>
            <a:endParaRPr lang="en-US" sz="4400" dirty="0">
              <a:solidFill>
                <a:srgbClr val="0000CC"/>
              </a:solidFill>
              <a:latin typeface=".VnTime"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3"/>
          <p:cNvSpPr>
            <a:spLocks noChangeArrowheads="1"/>
          </p:cNvSpPr>
          <p:nvPr/>
        </p:nvSpPr>
        <p:spPr bwMode="auto">
          <a:xfrm>
            <a:off x="2133600" y="4800600"/>
            <a:ext cx="334963" cy="4572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76" name="AutoShape 4"/>
          <p:cNvSpPr>
            <a:spLocks noChangeArrowheads="1"/>
          </p:cNvSpPr>
          <p:nvPr/>
        </p:nvSpPr>
        <p:spPr bwMode="auto">
          <a:xfrm>
            <a:off x="609600" y="2895600"/>
            <a:ext cx="334963" cy="4572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pic>
        <p:nvPicPr>
          <p:cNvPr id="54277" name="Picture 5" descr="RNBOWBTN"/>
          <p:cNvPicPr>
            <a:picLocks noChangeAspect="1" noChangeArrowheads="1" noCrop="1"/>
          </p:cNvPicPr>
          <p:nvPr/>
        </p:nvPicPr>
        <p:blipFill>
          <a:blip r:embed="rId2" cstate="print"/>
          <a:srcRect/>
          <a:stretch>
            <a:fillRect/>
          </a:stretch>
        </p:blipFill>
        <p:spPr bwMode="auto">
          <a:xfrm>
            <a:off x="4572000" y="2514600"/>
            <a:ext cx="304800" cy="277813"/>
          </a:xfrm>
          <a:prstGeom prst="rect">
            <a:avLst/>
          </a:prstGeom>
          <a:noFill/>
          <a:ln w="9525">
            <a:noFill/>
            <a:miter lim="800000"/>
            <a:headEnd/>
            <a:tailEnd/>
          </a:ln>
        </p:spPr>
      </p:pic>
      <p:sp>
        <p:nvSpPr>
          <p:cNvPr id="54278" name="AutoShape 6"/>
          <p:cNvSpPr>
            <a:spLocks noChangeArrowheads="1"/>
          </p:cNvSpPr>
          <p:nvPr/>
        </p:nvSpPr>
        <p:spPr bwMode="auto">
          <a:xfrm rot="5185957" flipH="1">
            <a:off x="4114800" y="6248400"/>
            <a:ext cx="6858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79" name="AutoShape 7"/>
          <p:cNvSpPr>
            <a:spLocks noChangeArrowheads="1"/>
          </p:cNvSpPr>
          <p:nvPr/>
        </p:nvSpPr>
        <p:spPr bwMode="auto">
          <a:xfrm rot="3870432" flipH="1">
            <a:off x="6286500" y="51435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0" name="AutoShape 8"/>
          <p:cNvSpPr>
            <a:spLocks noChangeArrowheads="1"/>
          </p:cNvSpPr>
          <p:nvPr/>
        </p:nvSpPr>
        <p:spPr bwMode="auto">
          <a:xfrm rot="3870432" flipH="1">
            <a:off x="7810500" y="35433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1" name="AutoShape 9"/>
          <p:cNvSpPr>
            <a:spLocks noChangeArrowheads="1"/>
          </p:cNvSpPr>
          <p:nvPr/>
        </p:nvSpPr>
        <p:spPr bwMode="auto">
          <a:xfrm rot="3870432" flipH="1">
            <a:off x="8420100" y="14859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2" name="AutoShape 10"/>
          <p:cNvSpPr>
            <a:spLocks noChangeArrowheads="1"/>
          </p:cNvSpPr>
          <p:nvPr/>
        </p:nvSpPr>
        <p:spPr bwMode="auto">
          <a:xfrm rot="3870432" flipH="1">
            <a:off x="6743700" y="2667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3" name="AutoShape 11"/>
          <p:cNvSpPr>
            <a:spLocks noChangeArrowheads="1"/>
          </p:cNvSpPr>
          <p:nvPr/>
        </p:nvSpPr>
        <p:spPr bwMode="auto">
          <a:xfrm rot="3870432" flipH="1">
            <a:off x="4457700" y="8001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4" name="AutoShape 12"/>
          <p:cNvSpPr>
            <a:spLocks noChangeArrowheads="1"/>
          </p:cNvSpPr>
          <p:nvPr/>
        </p:nvSpPr>
        <p:spPr bwMode="auto">
          <a:xfrm rot="3870432" flipH="1">
            <a:off x="2781300" y="2667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5" name="AutoShape 13"/>
          <p:cNvSpPr>
            <a:spLocks noChangeArrowheads="1"/>
          </p:cNvSpPr>
          <p:nvPr/>
        </p:nvSpPr>
        <p:spPr bwMode="auto">
          <a:xfrm rot="3870432" flipH="1">
            <a:off x="1257300" y="2667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6" name="AutoShape 14"/>
          <p:cNvSpPr>
            <a:spLocks noChangeArrowheads="1"/>
          </p:cNvSpPr>
          <p:nvPr/>
        </p:nvSpPr>
        <p:spPr bwMode="auto">
          <a:xfrm rot="3870432" flipH="1">
            <a:off x="266700" y="952500"/>
            <a:ext cx="457200" cy="5334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54287" name="AutoShape 15"/>
          <p:cNvSpPr>
            <a:spLocks noChangeArrowheads="1"/>
          </p:cNvSpPr>
          <p:nvPr/>
        </p:nvSpPr>
        <p:spPr bwMode="auto">
          <a:xfrm>
            <a:off x="2971800" y="5562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88" name="AutoShape 16"/>
          <p:cNvSpPr>
            <a:spLocks noChangeArrowheads="1"/>
          </p:cNvSpPr>
          <p:nvPr/>
        </p:nvSpPr>
        <p:spPr bwMode="auto">
          <a:xfrm>
            <a:off x="1143000" y="38862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89" name="AutoShape 17"/>
          <p:cNvSpPr>
            <a:spLocks noChangeArrowheads="1"/>
          </p:cNvSpPr>
          <p:nvPr/>
        </p:nvSpPr>
        <p:spPr bwMode="auto">
          <a:xfrm>
            <a:off x="152400" y="19812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90" name="AutoShape 18"/>
          <p:cNvSpPr>
            <a:spLocks noChangeArrowheads="1"/>
          </p:cNvSpPr>
          <p:nvPr/>
        </p:nvSpPr>
        <p:spPr bwMode="auto">
          <a:xfrm>
            <a:off x="1905000" y="228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91" name="AutoShape 19"/>
          <p:cNvSpPr>
            <a:spLocks noChangeArrowheads="1"/>
          </p:cNvSpPr>
          <p:nvPr/>
        </p:nvSpPr>
        <p:spPr bwMode="auto">
          <a:xfrm>
            <a:off x="5562600" y="5943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92" name="AutoShape 20"/>
          <p:cNvSpPr>
            <a:spLocks noChangeArrowheads="1"/>
          </p:cNvSpPr>
          <p:nvPr/>
        </p:nvSpPr>
        <p:spPr bwMode="auto">
          <a:xfrm>
            <a:off x="7010400" y="44196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93" name="AutoShape 21"/>
          <p:cNvSpPr>
            <a:spLocks noChangeArrowheads="1"/>
          </p:cNvSpPr>
          <p:nvPr/>
        </p:nvSpPr>
        <p:spPr bwMode="auto">
          <a:xfrm>
            <a:off x="8305800" y="28194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94" name="AutoShape 22"/>
          <p:cNvSpPr>
            <a:spLocks noChangeArrowheads="1"/>
          </p:cNvSpPr>
          <p:nvPr/>
        </p:nvSpPr>
        <p:spPr bwMode="auto">
          <a:xfrm>
            <a:off x="7620000" y="7620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sp>
        <p:nvSpPr>
          <p:cNvPr id="54295" name="AutoShape 23"/>
          <p:cNvSpPr>
            <a:spLocks noChangeArrowheads="1"/>
          </p:cNvSpPr>
          <p:nvPr/>
        </p:nvSpPr>
        <p:spPr bwMode="auto">
          <a:xfrm>
            <a:off x="5181600" y="533400"/>
            <a:ext cx="542925" cy="539750"/>
          </a:xfrm>
          <a:prstGeom prst="star4">
            <a:avLst>
              <a:gd name="adj" fmla="val 12574"/>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endParaRPr lang="en-US"/>
          </a:p>
        </p:txBody>
      </p:sp>
      <p:grpSp>
        <p:nvGrpSpPr>
          <p:cNvPr id="3095" name="Group 26"/>
          <p:cNvGrpSpPr>
            <a:grpSpLocks/>
          </p:cNvGrpSpPr>
          <p:nvPr/>
        </p:nvGrpSpPr>
        <p:grpSpPr bwMode="auto">
          <a:xfrm>
            <a:off x="0" y="4006850"/>
            <a:ext cx="2838450" cy="2851150"/>
            <a:chOff x="106" y="2378"/>
            <a:chExt cx="1788" cy="1796"/>
          </a:xfrm>
        </p:grpSpPr>
        <p:pic>
          <p:nvPicPr>
            <p:cNvPr id="3112" name="Picture 27" descr="hoa-day"/>
            <p:cNvPicPr>
              <a:picLocks noChangeAspect="1" noChangeArrowheads="1"/>
            </p:cNvPicPr>
            <p:nvPr/>
          </p:nvPicPr>
          <p:blipFill>
            <a:blip r:embed="rId3" cstate="print"/>
            <a:srcRect/>
            <a:stretch>
              <a:fillRect/>
            </a:stretch>
          </p:blipFill>
          <p:spPr bwMode="auto">
            <a:xfrm>
              <a:off x="106" y="3958"/>
              <a:ext cx="1788" cy="216"/>
            </a:xfrm>
            <a:prstGeom prst="rect">
              <a:avLst/>
            </a:prstGeom>
            <a:noFill/>
            <a:ln w="9525">
              <a:noFill/>
              <a:miter lim="800000"/>
              <a:headEnd/>
              <a:tailEnd/>
            </a:ln>
          </p:spPr>
        </p:pic>
        <p:pic>
          <p:nvPicPr>
            <p:cNvPr id="3113" name="Picture 28" descr="hoa-day"/>
            <p:cNvPicPr>
              <a:picLocks noChangeAspect="1" noChangeArrowheads="1"/>
            </p:cNvPicPr>
            <p:nvPr/>
          </p:nvPicPr>
          <p:blipFill>
            <a:blip r:embed="rId3" cstate="print"/>
            <a:srcRect/>
            <a:stretch>
              <a:fillRect/>
            </a:stretch>
          </p:blipFill>
          <p:spPr bwMode="auto">
            <a:xfrm rot="5400000" flipH="1">
              <a:off x="-677" y="3164"/>
              <a:ext cx="1788" cy="216"/>
            </a:xfrm>
            <a:prstGeom prst="rect">
              <a:avLst/>
            </a:prstGeom>
            <a:noFill/>
            <a:ln w="9525">
              <a:noFill/>
              <a:miter lim="800000"/>
              <a:headEnd/>
              <a:tailEnd/>
            </a:ln>
          </p:spPr>
        </p:pic>
      </p:grpSp>
      <p:pic>
        <p:nvPicPr>
          <p:cNvPr id="3096" name="Picture 29" descr="hoa-hong"/>
          <p:cNvPicPr>
            <a:picLocks noChangeAspect="1" noChangeArrowheads="1" noCrop="1"/>
          </p:cNvPicPr>
          <p:nvPr/>
        </p:nvPicPr>
        <p:blipFill>
          <a:blip r:embed="rId4" cstate="print"/>
          <a:srcRect/>
          <a:stretch>
            <a:fillRect/>
          </a:stretch>
        </p:blipFill>
        <p:spPr bwMode="auto">
          <a:xfrm rot="2334635">
            <a:off x="82550" y="6149975"/>
            <a:ext cx="685800" cy="685800"/>
          </a:xfrm>
          <a:prstGeom prst="rect">
            <a:avLst/>
          </a:prstGeom>
          <a:noFill/>
          <a:ln w="9525">
            <a:noFill/>
            <a:miter lim="800000"/>
            <a:headEnd/>
            <a:tailEnd/>
          </a:ln>
        </p:spPr>
      </p:pic>
      <p:grpSp>
        <p:nvGrpSpPr>
          <p:cNvPr id="3097" name="Group 30"/>
          <p:cNvGrpSpPr>
            <a:grpSpLocks/>
          </p:cNvGrpSpPr>
          <p:nvPr/>
        </p:nvGrpSpPr>
        <p:grpSpPr bwMode="auto">
          <a:xfrm rot="-5400000">
            <a:off x="6330950" y="4038600"/>
            <a:ext cx="2838450" cy="2851150"/>
            <a:chOff x="106" y="2378"/>
            <a:chExt cx="1788" cy="1796"/>
          </a:xfrm>
        </p:grpSpPr>
        <p:pic>
          <p:nvPicPr>
            <p:cNvPr id="3110" name="Picture 31" descr="hoa-day"/>
            <p:cNvPicPr>
              <a:picLocks noChangeAspect="1" noChangeArrowheads="1"/>
            </p:cNvPicPr>
            <p:nvPr/>
          </p:nvPicPr>
          <p:blipFill>
            <a:blip r:embed="rId3" cstate="print"/>
            <a:srcRect/>
            <a:stretch>
              <a:fillRect/>
            </a:stretch>
          </p:blipFill>
          <p:spPr bwMode="auto">
            <a:xfrm>
              <a:off x="106" y="3958"/>
              <a:ext cx="1788" cy="216"/>
            </a:xfrm>
            <a:prstGeom prst="rect">
              <a:avLst/>
            </a:prstGeom>
            <a:noFill/>
            <a:ln w="9525">
              <a:noFill/>
              <a:miter lim="800000"/>
              <a:headEnd/>
              <a:tailEnd/>
            </a:ln>
          </p:spPr>
        </p:pic>
        <p:pic>
          <p:nvPicPr>
            <p:cNvPr id="3111" name="Picture 32" descr="hoa-day"/>
            <p:cNvPicPr>
              <a:picLocks noChangeAspect="1" noChangeArrowheads="1"/>
            </p:cNvPicPr>
            <p:nvPr/>
          </p:nvPicPr>
          <p:blipFill>
            <a:blip r:embed="rId3" cstate="print"/>
            <a:srcRect/>
            <a:stretch>
              <a:fillRect/>
            </a:stretch>
          </p:blipFill>
          <p:spPr bwMode="auto">
            <a:xfrm rot="5400000" flipH="1">
              <a:off x="-677" y="3164"/>
              <a:ext cx="1788" cy="216"/>
            </a:xfrm>
            <a:prstGeom prst="rect">
              <a:avLst/>
            </a:prstGeom>
            <a:noFill/>
            <a:ln w="9525">
              <a:noFill/>
              <a:miter lim="800000"/>
              <a:headEnd/>
              <a:tailEnd/>
            </a:ln>
          </p:spPr>
        </p:pic>
      </p:grpSp>
      <p:pic>
        <p:nvPicPr>
          <p:cNvPr id="3098" name="Picture 33" descr="hoa-hong"/>
          <p:cNvPicPr>
            <a:picLocks noChangeAspect="1" noChangeArrowheads="1" noCrop="1"/>
          </p:cNvPicPr>
          <p:nvPr/>
        </p:nvPicPr>
        <p:blipFill>
          <a:blip r:embed="rId4" cstate="print"/>
          <a:srcRect/>
          <a:stretch>
            <a:fillRect/>
          </a:stretch>
        </p:blipFill>
        <p:spPr bwMode="auto">
          <a:xfrm rot="-1516791">
            <a:off x="8470900" y="6172200"/>
            <a:ext cx="685800" cy="685800"/>
          </a:xfrm>
          <a:prstGeom prst="rect">
            <a:avLst/>
          </a:prstGeom>
          <a:noFill/>
          <a:ln w="9525">
            <a:noFill/>
            <a:miter lim="800000"/>
            <a:headEnd/>
            <a:tailEnd/>
          </a:ln>
        </p:spPr>
      </p:pic>
      <p:grpSp>
        <p:nvGrpSpPr>
          <p:cNvPr id="3099" name="Group 34"/>
          <p:cNvGrpSpPr>
            <a:grpSpLocks/>
          </p:cNvGrpSpPr>
          <p:nvPr/>
        </p:nvGrpSpPr>
        <p:grpSpPr bwMode="auto">
          <a:xfrm rot="5400000" flipV="1">
            <a:off x="6375400" y="-6350"/>
            <a:ext cx="2838450" cy="2851150"/>
            <a:chOff x="106" y="2378"/>
            <a:chExt cx="1788" cy="1796"/>
          </a:xfrm>
        </p:grpSpPr>
        <p:pic>
          <p:nvPicPr>
            <p:cNvPr id="3108" name="Picture 35" descr="hoa-day"/>
            <p:cNvPicPr>
              <a:picLocks noChangeAspect="1" noChangeArrowheads="1"/>
            </p:cNvPicPr>
            <p:nvPr/>
          </p:nvPicPr>
          <p:blipFill>
            <a:blip r:embed="rId3" cstate="print"/>
            <a:srcRect/>
            <a:stretch>
              <a:fillRect/>
            </a:stretch>
          </p:blipFill>
          <p:spPr bwMode="auto">
            <a:xfrm>
              <a:off x="106" y="3958"/>
              <a:ext cx="1788" cy="216"/>
            </a:xfrm>
            <a:prstGeom prst="rect">
              <a:avLst/>
            </a:prstGeom>
            <a:noFill/>
            <a:ln w="9525">
              <a:noFill/>
              <a:miter lim="800000"/>
              <a:headEnd/>
              <a:tailEnd/>
            </a:ln>
          </p:spPr>
        </p:pic>
        <p:pic>
          <p:nvPicPr>
            <p:cNvPr id="3109" name="Picture 36" descr="hoa-day"/>
            <p:cNvPicPr>
              <a:picLocks noChangeAspect="1" noChangeArrowheads="1"/>
            </p:cNvPicPr>
            <p:nvPr/>
          </p:nvPicPr>
          <p:blipFill>
            <a:blip r:embed="rId3" cstate="print"/>
            <a:srcRect/>
            <a:stretch>
              <a:fillRect/>
            </a:stretch>
          </p:blipFill>
          <p:spPr bwMode="auto">
            <a:xfrm rot="5400000" flipH="1">
              <a:off x="-677" y="3164"/>
              <a:ext cx="1788" cy="216"/>
            </a:xfrm>
            <a:prstGeom prst="rect">
              <a:avLst/>
            </a:prstGeom>
            <a:noFill/>
            <a:ln w="9525">
              <a:noFill/>
              <a:miter lim="800000"/>
              <a:headEnd/>
              <a:tailEnd/>
            </a:ln>
          </p:spPr>
        </p:pic>
      </p:grpSp>
      <p:pic>
        <p:nvPicPr>
          <p:cNvPr id="3100" name="Picture 37" descr="hoa-hong"/>
          <p:cNvPicPr>
            <a:picLocks noChangeAspect="1" noChangeArrowheads="1" noCrop="1"/>
          </p:cNvPicPr>
          <p:nvPr/>
        </p:nvPicPr>
        <p:blipFill>
          <a:blip r:embed="rId4" cstate="print"/>
          <a:srcRect/>
          <a:stretch>
            <a:fillRect/>
          </a:stretch>
        </p:blipFill>
        <p:spPr bwMode="auto">
          <a:xfrm rot="3065365" flipV="1">
            <a:off x="8534400" y="-76200"/>
            <a:ext cx="685800" cy="685800"/>
          </a:xfrm>
          <a:prstGeom prst="rect">
            <a:avLst/>
          </a:prstGeom>
          <a:noFill/>
          <a:ln w="9525">
            <a:noFill/>
            <a:miter lim="800000"/>
            <a:headEnd/>
            <a:tailEnd/>
          </a:ln>
        </p:spPr>
      </p:pic>
      <p:grpSp>
        <p:nvGrpSpPr>
          <p:cNvPr id="3101" name="Group 38"/>
          <p:cNvGrpSpPr>
            <a:grpSpLocks/>
          </p:cNvGrpSpPr>
          <p:nvPr/>
        </p:nvGrpSpPr>
        <p:grpSpPr bwMode="auto">
          <a:xfrm flipV="1">
            <a:off x="0" y="0"/>
            <a:ext cx="2838450" cy="2851150"/>
            <a:chOff x="106" y="2378"/>
            <a:chExt cx="1788" cy="1796"/>
          </a:xfrm>
        </p:grpSpPr>
        <p:pic>
          <p:nvPicPr>
            <p:cNvPr id="3106" name="Picture 39" descr="hoa-day"/>
            <p:cNvPicPr>
              <a:picLocks noChangeAspect="1" noChangeArrowheads="1"/>
            </p:cNvPicPr>
            <p:nvPr/>
          </p:nvPicPr>
          <p:blipFill>
            <a:blip r:embed="rId3" cstate="print"/>
            <a:srcRect/>
            <a:stretch>
              <a:fillRect/>
            </a:stretch>
          </p:blipFill>
          <p:spPr bwMode="auto">
            <a:xfrm>
              <a:off x="106" y="3958"/>
              <a:ext cx="1788" cy="216"/>
            </a:xfrm>
            <a:prstGeom prst="rect">
              <a:avLst/>
            </a:prstGeom>
            <a:noFill/>
            <a:ln w="9525">
              <a:noFill/>
              <a:miter lim="800000"/>
              <a:headEnd/>
              <a:tailEnd/>
            </a:ln>
          </p:spPr>
        </p:pic>
        <p:pic>
          <p:nvPicPr>
            <p:cNvPr id="3107" name="Picture 40" descr="hoa-day"/>
            <p:cNvPicPr>
              <a:picLocks noChangeAspect="1" noChangeArrowheads="1"/>
            </p:cNvPicPr>
            <p:nvPr/>
          </p:nvPicPr>
          <p:blipFill>
            <a:blip r:embed="rId3" cstate="print"/>
            <a:srcRect/>
            <a:stretch>
              <a:fillRect/>
            </a:stretch>
          </p:blipFill>
          <p:spPr bwMode="auto">
            <a:xfrm rot="5400000" flipH="1">
              <a:off x="-677" y="3164"/>
              <a:ext cx="1788" cy="216"/>
            </a:xfrm>
            <a:prstGeom prst="rect">
              <a:avLst/>
            </a:prstGeom>
            <a:noFill/>
            <a:ln w="9525">
              <a:noFill/>
              <a:miter lim="800000"/>
              <a:headEnd/>
              <a:tailEnd/>
            </a:ln>
          </p:spPr>
        </p:pic>
      </p:grpSp>
      <p:pic>
        <p:nvPicPr>
          <p:cNvPr id="3102" name="Picture 41" descr="hoa-hong"/>
          <p:cNvPicPr>
            <a:picLocks noChangeAspect="1" noChangeArrowheads="1" noCrop="1"/>
          </p:cNvPicPr>
          <p:nvPr/>
        </p:nvPicPr>
        <p:blipFill>
          <a:blip r:embed="rId4" cstate="print"/>
          <a:srcRect/>
          <a:stretch>
            <a:fillRect/>
          </a:stretch>
        </p:blipFill>
        <p:spPr bwMode="auto">
          <a:xfrm rot="19043873" flipV="1">
            <a:off x="-76200" y="-76200"/>
            <a:ext cx="685800" cy="685800"/>
          </a:xfrm>
          <a:prstGeom prst="rect">
            <a:avLst/>
          </a:prstGeom>
          <a:noFill/>
          <a:ln w="9525">
            <a:noFill/>
            <a:miter lim="800000"/>
            <a:headEnd/>
            <a:tailEnd/>
          </a:ln>
        </p:spPr>
      </p:pic>
      <p:sp>
        <p:nvSpPr>
          <p:cNvPr id="54314" name="WordArt 42"/>
          <p:cNvSpPr>
            <a:spLocks noChangeArrowheads="1" noChangeShapeType="1" noTextEdit="1"/>
          </p:cNvSpPr>
          <p:nvPr/>
        </p:nvSpPr>
        <p:spPr bwMode="auto">
          <a:xfrm>
            <a:off x="152400" y="1371600"/>
            <a:ext cx="8763000" cy="1905000"/>
          </a:xfrm>
          <a:prstGeom prst="rect">
            <a:avLst/>
          </a:prstGeom>
        </p:spPr>
        <p:txBody>
          <a:bodyPr wrap="none" fromWordArt="1">
            <a:prstTxWarp prst="textPlain">
              <a:avLst>
                <a:gd name="adj" fmla="val 50000"/>
              </a:avLst>
            </a:prstTxWarp>
          </a:bodyPr>
          <a:lstStyle/>
          <a:p>
            <a:pPr algn="ctr"/>
            <a:r>
              <a:rPr lang="vi-VN" sz="3600" b="1" kern="10">
                <a:ln w="9525">
                  <a:solidFill>
                    <a:schemeClr val="tx2"/>
                  </a:solidFill>
                  <a:round/>
                  <a:headEnd/>
                  <a:tailEnd/>
                </a:ln>
                <a:gradFill rotWithShape="1">
                  <a:gsLst>
                    <a:gs pos="0">
                      <a:srgbClr val="FF0000"/>
                    </a:gs>
                    <a:gs pos="100000">
                      <a:srgbClr val="0000FF"/>
                    </a:gs>
                  </a:gsLst>
                  <a:lin ang="2700000" scaled="1"/>
                </a:gradFill>
                <a:effectLst>
                  <a:outerShdw dist="35921" dir="2700000" algn="ctr" rotWithShape="0">
                    <a:srgbClr val="C0C0C0">
                      <a:alpha val="79999"/>
                    </a:srgbClr>
                  </a:outerShdw>
                </a:effectLst>
                <a:latin typeface="Arial"/>
                <a:cs typeface="Arial"/>
              </a:rPr>
              <a:t>Tiết 30:  Những chính sách về kinh tế và văn hóa</a:t>
            </a:r>
          </a:p>
          <a:p>
            <a:pPr algn="ctr"/>
            <a:r>
              <a:rPr lang="vi-VN" sz="3600" b="1" kern="10">
                <a:ln w="9525">
                  <a:solidFill>
                    <a:schemeClr val="tx2"/>
                  </a:solidFill>
                  <a:round/>
                  <a:headEnd/>
                  <a:tailEnd/>
                </a:ln>
                <a:gradFill rotWithShape="1">
                  <a:gsLst>
                    <a:gs pos="0">
                      <a:srgbClr val="FF0000"/>
                    </a:gs>
                    <a:gs pos="100000">
                      <a:srgbClr val="0000FF"/>
                    </a:gs>
                  </a:gsLst>
                  <a:lin ang="2700000" scaled="1"/>
                </a:gradFill>
                <a:effectLst>
                  <a:outerShdw dist="35921" dir="2700000" algn="ctr" rotWithShape="0">
                    <a:srgbClr val="C0C0C0">
                      <a:alpha val="79999"/>
                    </a:srgbClr>
                  </a:outerShdw>
                </a:effectLst>
                <a:latin typeface="Arial"/>
                <a:cs typeface="Arial"/>
              </a:rPr>
              <a:t>của vua Quang Trung</a:t>
            </a:r>
            <a:endParaRPr lang="en-US" sz="3600" b="1" kern="10">
              <a:ln w="9525">
                <a:solidFill>
                  <a:schemeClr val="tx2"/>
                </a:solidFill>
                <a:round/>
                <a:headEnd/>
                <a:tailEnd/>
              </a:ln>
              <a:gradFill rotWithShape="1">
                <a:gsLst>
                  <a:gs pos="0">
                    <a:srgbClr val="FF0000"/>
                  </a:gs>
                  <a:gs pos="100000">
                    <a:srgbClr val="0000FF"/>
                  </a:gs>
                </a:gsLst>
                <a:lin ang="2700000" scaled="1"/>
              </a:gradFill>
              <a:effectLst>
                <a:outerShdw dist="35921" dir="2700000" algn="ctr" rotWithShape="0">
                  <a:srgbClr val="C0C0C0">
                    <a:alpha val="79999"/>
                  </a:srgbClr>
                </a:outerShdw>
              </a:effectLst>
              <a:latin typeface="Arial"/>
              <a:cs typeface="Arial"/>
            </a:endParaRPr>
          </a:p>
        </p:txBody>
      </p:sp>
      <p:pic>
        <p:nvPicPr>
          <p:cNvPr id="41" name="Picture 40" descr="http://tapchisonghuong.com.vn/images/news/080808VuaQuangTrung.jpg"/>
          <p:cNvPicPr>
            <a:picLocks noChangeAspect="1" noChangeArrowheads="1"/>
          </p:cNvPicPr>
          <p:nvPr/>
        </p:nvPicPr>
        <p:blipFill>
          <a:blip r:embed="rId5" cstate="print">
            <a:lum bright="-20000"/>
          </a:blip>
          <a:srcRect/>
          <a:stretch>
            <a:fillRect/>
          </a:stretch>
        </p:blipFill>
        <p:spPr bwMode="auto">
          <a:xfrm>
            <a:off x="2743200" y="3429000"/>
            <a:ext cx="32766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1000" fill="hold"/>
                                        <p:tgtEl>
                                          <p:spTgt spid="54275"/>
                                        </p:tgtEl>
                                        <p:attrNameLst>
                                          <p:attrName>ppt_w</p:attrName>
                                        </p:attrNameLst>
                                      </p:cBhvr>
                                      <p:tavLst>
                                        <p:tav tm="0">
                                          <p:val>
                                            <p:fltVal val="0"/>
                                          </p:val>
                                        </p:tav>
                                        <p:tav tm="100000">
                                          <p:val>
                                            <p:strVal val="#ppt_w"/>
                                          </p:val>
                                        </p:tav>
                                      </p:tavLst>
                                    </p:anim>
                                    <p:anim calcmode="lin" valueType="num">
                                      <p:cBhvr>
                                        <p:cTn id="8" dur="1000" fill="hold"/>
                                        <p:tgtEl>
                                          <p:spTgt spid="54275"/>
                                        </p:tgtEl>
                                        <p:attrNameLst>
                                          <p:attrName>ppt_h</p:attrName>
                                        </p:attrNameLst>
                                      </p:cBhvr>
                                      <p:tavLst>
                                        <p:tav tm="0">
                                          <p:val>
                                            <p:fltVal val="0"/>
                                          </p:val>
                                        </p:tav>
                                        <p:tav tm="100000">
                                          <p:val>
                                            <p:strVal val="#ppt_h"/>
                                          </p:val>
                                        </p:tav>
                                      </p:tavLst>
                                    </p:anim>
                                    <p:anim calcmode="lin" valueType="num">
                                      <p:cBhvr>
                                        <p:cTn id="9" dur="1000" fill="hold"/>
                                        <p:tgtEl>
                                          <p:spTgt spid="54275"/>
                                        </p:tgtEl>
                                        <p:attrNameLst>
                                          <p:attrName>ppt_x</p:attrName>
                                        </p:attrNameLst>
                                      </p:cBhvr>
                                      <p:tavLst>
                                        <p:tav tm="0">
                                          <p:val>
                                            <p:fltVal val="0.5"/>
                                          </p:val>
                                        </p:tav>
                                        <p:tav tm="100000">
                                          <p:val>
                                            <p:strVal val="#ppt_x"/>
                                          </p:val>
                                        </p:tav>
                                      </p:tavLst>
                                    </p:anim>
                                    <p:anim calcmode="lin" valueType="num">
                                      <p:cBhvr>
                                        <p:cTn id="10" dur="1000" fill="hold"/>
                                        <p:tgtEl>
                                          <p:spTgt spid="5427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54276"/>
                                        </p:tgtEl>
                                        <p:attrNameLst>
                                          <p:attrName>style.visibility</p:attrName>
                                        </p:attrNameLst>
                                      </p:cBhvr>
                                      <p:to>
                                        <p:strVal val="visible"/>
                                      </p:to>
                                    </p:set>
                                    <p:anim calcmode="lin" valueType="num">
                                      <p:cBhvr>
                                        <p:cTn id="13" dur="1000" fill="hold"/>
                                        <p:tgtEl>
                                          <p:spTgt spid="54276"/>
                                        </p:tgtEl>
                                        <p:attrNameLst>
                                          <p:attrName>ppt_w</p:attrName>
                                        </p:attrNameLst>
                                      </p:cBhvr>
                                      <p:tavLst>
                                        <p:tav tm="0">
                                          <p:val>
                                            <p:fltVal val="0"/>
                                          </p:val>
                                        </p:tav>
                                        <p:tav tm="100000">
                                          <p:val>
                                            <p:strVal val="#ppt_w"/>
                                          </p:val>
                                        </p:tav>
                                      </p:tavLst>
                                    </p:anim>
                                    <p:anim calcmode="lin" valueType="num">
                                      <p:cBhvr>
                                        <p:cTn id="14" dur="1000" fill="hold"/>
                                        <p:tgtEl>
                                          <p:spTgt spid="54276"/>
                                        </p:tgtEl>
                                        <p:attrNameLst>
                                          <p:attrName>ppt_h</p:attrName>
                                        </p:attrNameLst>
                                      </p:cBhvr>
                                      <p:tavLst>
                                        <p:tav tm="0">
                                          <p:val>
                                            <p:fltVal val="0"/>
                                          </p:val>
                                        </p:tav>
                                        <p:tav tm="100000">
                                          <p:val>
                                            <p:strVal val="#ppt_h"/>
                                          </p:val>
                                        </p:tav>
                                      </p:tavLst>
                                    </p:anim>
                                    <p:anim calcmode="lin" valueType="num">
                                      <p:cBhvr>
                                        <p:cTn id="15" dur="1000" fill="hold"/>
                                        <p:tgtEl>
                                          <p:spTgt spid="54276"/>
                                        </p:tgtEl>
                                        <p:attrNameLst>
                                          <p:attrName>ppt_x</p:attrName>
                                        </p:attrNameLst>
                                      </p:cBhvr>
                                      <p:tavLst>
                                        <p:tav tm="0">
                                          <p:val>
                                            <p:fltVal val="0.5"/>
                                          </p:val>
                                        </p:tav>
                                        <p:tav tm="100000">
                                          <p:val>
                                            <p:strVal val="#ppt_x"/>
                                          </p:val>
                                        </p:tav>
                                      </p:tavLst>
                                    </p:anim>
                                    <p:anim calcmode="lin" valueType="num">
                                      <p:cBhvr>
                                        <p:cTn id="16" dur="1000" fill="hold"/>
                                        <p:tgtEl>
                                          <p:spTgt spid="54276"/>
                                        </p:tgtEl>
                                        <p:attrNameLst>
                                          <p:attrName>ppt_y</p:attrName>
                                        </p:attrNameLst>
                                      </p:cBhvr>
                                      <p:tavLst>
                                        <p:tav tm="0">
                                          <p:val>
                                            <p:fltVal val="0.5"/>
                                          </p:val>
                                        </p:tav>
                                        <p:tav tm="100000">
                                          <p:val>
                                            <p:strVal val="#ppt_y"/>
                                          </p:val>
                                        </p:tav>
                                      </p:tavLst>
                                    </p:anim>
                                  </p:childTnLst>
                                </p:cTn>
                              </p:par>
                              <p:par>
                                <p:cTn id="17" presetID="23" presetClass="entr" presetSubtype="16" fill="hold" nodeType="withEffect">
                                  <p:stCondLst>
                                    <p:cond delay="0"/>
                                  </p:stCondLst>
                                  <p:childTnLst>
                                    <p:set>
                                      <p:cBhvr>
                                        <p:cTn id="18" dur="1" fill="hold">
                                          <p:stCondLst>
                                            <p:cond delay="0"/>
                                          </p:stCondLst>
                                        </p:cTn>
                                        <p:tgtEl>
                                          <p:spTgt spid="54277"/>
                                        </p:tgtEl>
                                        <p:attrNameLst>
                                          <p:attrName>style.visibility</p:attrName>
                                        </p:attrNameLst>
                                      </p:cBhvr>
                                      <p:to>
                                        <p:strVal val="visible"/>
                                      </p:to>
                                    </p:set>
                                    <p:anim calcmode="lin" valueType="num">
                                      <p:cBhvr>
                                        <p:cTn id="19" dur="500" fill="hold"/>
                                        <p:tgtEl>
                                          <p:spTgt spid="54277"/>
                                        </p:tgtEl>
                                        <p:attrNameLst>
                                          <p:attrName>ppt_w</p:attrName>
                                        </p:attrNameLst>
                                      </p:cBhvr>
                                      <p:tavLst>
                                        <p:tav tm="0">
                                          <p:val>
                                            <p:fltVal val="0"/>
                                          </p:val>
                                        </p:tav>
                                        <p:tav tm="100000">
                                          <p:val>
                                            <p:strVal val="#ppt_w"/>
                                          </p:val>
                                        </p:tav>
                                      </p:tavLst>
                                    </p:anim>
                                    <p:anim calcmode="lin" valueType="num">
                                      <p:cBhvr>
                                        <p:cTn id="20" dur="500" fill="hold"/>
                                        <p:tgtEl>
                                          <p:spTgt spid="54277"/>
                                        </p:tgtEl>
                                        <p:attrNameLst>
                                          <p:attrName>ppt_h</p:attrName>
                                        </p:attrNameLst>
                                      </p:cBhvr>
                                      <p:tavLst>
                                        <p:tav tm="0">
                                          <p:val>
                                            <p:fltVal val="0"/>
                                          </p:val>
                                        </p:tav>
                                        <p:tav tm="100000">
                                          <p:val>
                                            <p:strVal val="#ppt_h"/>
                                          </p:val>
                                        </p:tav>
                                      </p:tavLst>
                                    </p:anim>
                                  </p:childTnLst>
                                </p:cTn>
                              </p:par>
                              <p:par>
                                <p:cTn id="21" presetID="23" presetClass="entr" presetSubtype="528" repeatCount="indefinite" fill="hold" grpId="0" nodeType="withEffect">
                                  <p:stCondLst>
                                    <p:cond delay="0"/>
                                  </p:stCondLst>
                                  <p:childTnLst>
                                    <p:set>
                                      <p:cBhvr>
                                        <p:cTn id="22" dur="1" fill="hold">
                                          <p:stCondLst>
                                            <p:cond delay="0"/>
                                          </p:stCondLst>
                                        </p:cTn>
                                        <p:tgtEl>
                                          <p:spTgt spid="54278"/>
                                        </p:tgtEl>
                                        <p:attrNameLst>
                                          <p:attrName>style.visibility</p:attrName>
                                        </p:attrNameLst>
                                      </p:cBhvr>
                                      <p:to>
                                        <p:strVal val="visible"/>
                                      </p:to>
                                    </p:set>
                                    <p:anim calcmode="lin" valueType="num">
                                      <p:cBhvr>
                                        <p:cTn id="23" dur="1000" fill="hold"/>
                                        <p:tgtEl>
                                          <p:spTgt spid="54278"/>
                                        </p:tgtEl>
                                        <p:attrNameLst>
                                          <p:attrName>ppt_w</p:attrName>
                                        </p:attrNameLst>
                                      </p:cBhvr>
                                      <p:tavLst>
                                        <p:tav tm="0">
                                          <p:val>
                                            <p:fltVal val="0"/>
                                          </p:val>
                                        </p:tav>
                                        <p:tav tm="100000">
                                          <p:val>
                                            <p:strVal val="#ppt_w"/>
                                          </p:val>
                                        </p:tav>
                                      </p:tavLst>
                                    </p:anim>
                                    <p:anim calcmode="lin" valueType="num">
                                      <p:cBhvr>
                                        <p:cTn id="24" dur="1000" fill="hold"/>
                                        <p:tgtEl>
                                          <p:spTgt spid="54278"/>
                                        </p:tgtEl>
                                        <p:attrNameLst>
                                          <p:attrName>ppt_h</p:attrName>
                                        </p:attrNameLst>
                                      </p:cBhvr>
                                      <p:tavLst>
                                        <p:tav tm="0">
                                          <p:val>
                                            <p:fltVal val="0"/>
                                          </p:val>
                                        </p:tav>
                                        <p:tav tm="100000">
                                          <p:val>
                                            <p:strVal val="#ppt_h"/>
                                          </p:val>
                                        </p:tav>
                                      </p:tavLst>
                                    </p:anim>
                                    <p:anim calcmode="lin" valueType="num">
                                      <p:cBhvr>
                                        <p:cTn id="25" dur="1000" fill="hold"/>
                                        <p:tgtEl>
                                          <p:spTgt spid="54278"/>
                                        </p:tgtEl>
                                        <p:attrNameLst>
                                          <p:attrName>ppt_x</p:attrName>
                                        </p:attrNameLst>
                                      </p:cBhvr>
                                      <p:tavLst>
                                        <p:tav tm="0">
                                          <p:val>
                                            <p:fltVal val="0.5"/>
                                          </p:val>
                                        </p:tav>
                                        <p:tav tm="100000">
                                          <p:val>
                                            <p:strVal val="#ppt_x"/>
                                          </p:val>
                                        </p:tav>
                                      </p:tavLst>
                                    </p:anim>
                                    <p:anim calcmode="lin" valueType="num">
                                      <p:cBhvr>
                                        <p:cTn id="26" dur="1000" fill="hold"/>
                                        <p:tgtEl>
                                          <p:spTgt spid="54278"/>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0"/>
                                  </p:stCondLst>
                                  <p:childTnLst>
                                    <p:set>
                                      <p:cBhvr>
                                        <p:cTn id="28" dur="1" fill="hold">
                                          <p:stCondLst>
                                            <p:cond delay="0"/>
                                          </p:stCondLst>
                                        </p:cTn>
                                        <p:tgtEl>
                                          <p:spTgt spid="54279"/>
                                        </p:tgtEl>
                                        <p:attrNameLst>
                                          <p:attrName>style.visibility</p:attrName>
                                        </p:attrNameLst>
                                      </p:cBhvr>
                                      <p:to>
                                        <p:strVal val="visible"/>
                                      </p:to>
                                    </p:set>
                                    <p:anim calcmode="lin" valueType="num">
                                      <p:cBhvr>
                                        <p:cTn id="29" dur="1000" fill="hold"/>
                                        <p:tgtEl>
                                          <p:spTgt spid="54279"/>
                                        </p:tgtEl>
                                        <p:attrNameLst>
                                          <p:attrName>ppt_w</p:attrName>
                                        </p:attrNameLst>
                                      </p:cBhvr>
                                      <p:tavLst>
                                        <p:tav tm="0">
                                          <p:val>
                                            <p:fltVal val="0"/>
                                          </p:val>
                                        </p:tav>
                                        <p:tav tm="100000">
                                          <p:val>
                                            <p:strVal val="#ppt_w"/>
                                          </p:val>
                                        </p:tav>
                                      </p:tavLst>
                                    </p:anim>
                                    <p:anim calcmode="lin" valueType="num">
                                      <p:cBhvr>
                                        <p:cTn id="30" dur="1000" fill="hold"/>
                                        <p:tgtEl>
                                          <p:spTgt spid="54279"/>
                                        </p:tgtEl>
                                        <p:attrNameLst>
                                          <p:attrName>ppt_h</p:attrName>
                                        </p:attrNameLst>
                                      </p:cBhvr>
                                      <p:tavLst>
                                        <p:tav tm="0">
                                          <p:val>
                                            <p:fltVal val="0"/>
                                          </p:val>
                                        </p:tav>
                                        <p:tav tm="100000">
                                          <p:val>
                                            <p:strVal val="#ppt_h"/>
                                          </p:val>
                                        </p:tav>
                                      </p:tavLst>
                                    </p:anim>
                                    <p:anim calcmode="lin" valueType="num">
                                      <p:cBhvr>
                                        <p:cTn id="31" dur="1000" fill="hold"/>
                                        <p:tgtEl>
                                          <p:spTgt spid="54279"/>
                                        </p:tgtEl>
                                        <p:attrNameLst>
                                          <p:attrName>ppt_x</p:attrName>
                                        </p:attrNameLst>
                                      </p:cBhvr>
                                      <p:tavLst>
                                        <p:tav tm="0">
                                          <p:val>
                                            <p:fltVal val="0.5"/>
                                          </p:val>
                                        </p:tav>
                                        <p:tav tm="100000">
                                          <p:val>
                                            <p:strVal val="#ppt_x"/>
                                          </p:val>
                                        </p:tav>
                                      </p:tavLst>
                                    </p:anim>
                                    <p:anim calcmode="lin" valueType="num">
                                      <p:cBhvr>
                                        <p:cTn id="32" dur="1000" fill="hold"/>
                                        <p:tgtEl>
                                          <p:spTgt spid="54279"/>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0"/>
                                  </p:stCondLst>
                                  <p:childTnLst>
                                    <p:set>
                                      <p:cBhvr>
                                        <p:cTn id="34" dur="1" fill="hold">
                                          <p:stCondLst>
                                            <p:cond delay="0"/>
                                          </p:stCondLst>
                                        </p:cTn>
                                        <p:tgtEl>
                                          <p:spTgt spid="54280"/>
                                        </p:tgtEl>
                                        <p:attrNameLst>
                                          <p:attrName>style.visibility</p:attrName>
                                        </p:attrNameLst>
                                      </p:cBhvr>
                                      <p:to>
                                        <p:strVal val="visible"/>
                                      </p:to>
                                    </p:set>
                                    <p:anim calcmode="lin" valueType="num">
                                      <p:cBhvr>
                                        <p:cTn id="35" dur="1000" fill="hold"/>
                                        <p:tgtEl>
                                          <p:spTgt spid="54280"/>
                                        </p:tgtEl>
                                        <p:attrNameLst>
                                          <p:attrName>ppt_w</p:attrName>
                                        </p:attrNameLst>
                                      </p:cBhvr>
                                      <p:tavLst>
                                        <p:tav tm="0">
                                          <p:val>
                                            <p:fltVal val="0"/>
                                          </p:val>
                                        </p:tav>
                                        <p:tav tm="100000">
                                          <p:val>
                                            <p:strVal val="#ppt_w"/>
                                          </p:val>
                                        </p:tav>
                                      </p:tavLst>
                                    </p:anim>
                                    <p:anim calcmode="lin" valueType="num">
                                      <p:cBhvr>
                                        <p:cTn id="36" dur="1000" fill="hold"/>
                                        <p:tgtEl>
                                          <p:spTgt spid="54280"/>
                                        </p:tgtEl>
                                        <p:attrNameLst>
                                          <p:attrName>ppt_h</p:attrName>
                                        </p:attrNameLst>
                                      </p:cBhvr>
                                      <p:tavLst>
                                        <p:tav tm="0">
                                          <p:val>
                                            <p:fltVal val="0"/>
                                          </p:val>
                                        </p:tav>
                                        <p:tav tm="100000">
                                          <p:val>
                                            <p:strVal val="#ppt_h"/>
                                          </p:val>
                                        </p:tav>
                                      </p:tavLst>
                                    </p:anim>
                                    <p:anim calcmode="lin" valueType="num">
                                      <p:cBhvr>
                                        <p:cTn id="37" dur="1000" fill="hold"/>
                                        <p:tgtEl>
                                          <p:spTgt spid="54280"/>
                                        </p:tgtEl>
                                        <p:attrNameLst>
                                          <p:attrName>ppt_x</p:attrName>
                                        </p:attrNameLst>
                                      </p:cBhvr>
                                      <p:tavLst>
                                        <p:tav tm="0">
                                          <p:val>
                                            <p:fltVal val="0.5"/>
                                          </p:val>
                                        </p:tav>
                                        <p:tav tm="100000">
                                          <p:val>
                                            <p:strVal val="#ppt_x"/>
                                          </p:val>
                                        </p:tav>
                                      </p:tavLst>
                                    </p:anim>
                                    <p:anim calcmode="lin" valueType="num">
                                      <p:cBhvr>
                                        <p:cTn id="38" dur="1000" fill="hold"/>
                                        <p:tgtEl>
                                          <p:spTgt spid="54280"/>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grpId="0" nodeType="withEffect">
                                  <p:stCondLst>
                                    <p:cond delay="0"/>
                                  </p:stCondLst>
                                  <p:childTnLst>
                                    <p:set>
                                      <p:cBhvr>
                                        <p:cTn id="40" dur="1" fill="hold">
                                          <p:stCondLst>
                                            <p:cond delay="0"/>
                                          </p:stCondLst>
                                        </p:cTn>
                                        <p:tgtEl>
                                          <p:spTgt spid="54281"/>
                                        </p:tgtEl>
                                        <p:attrNameLst>
                                          <p:attrName>style.visibility</p:attrName>
                                        </p:attrNameLst>
                                      </p:cBhvr>
                                      <p:to>
                                        <p:strVal val="visible"/>
                                      </p:to>
                                    </p:set>
                                    <p:anim calcmode="lin" valueType="num">
                                      <p:cBhvr>
                                        <p:cTn id="41" dur="1000" fill="hold"/>
                                        <p:tgtEl>
                                          <p:spTgt spid="54281"/>
                                        </p:tgtEl>
                                        <p:attrNameLst>
                                          <p:attrName>ppt_w</p:attrName>
                                        </p:attrNameLst>
                                      </p:cBhvr>
                                      <p:tavLst>
                                        <p:tav tm="0">
                                          <p:val>
                                            <p:fltVal val="0"/>
                                          </p:val>
                                        </p:tav>
                                        <p:tav tm="100000">
                                          <p:val>
                                            <p:strVal val="#ppt_w"/>
                                          </p:val>
                                        </p:tav>
                                      </p:tavLst>
                                    </p:anim>
                                    <p:anim calcmode="lin" valueType="num">
                                      <p:cBhvr>
                                        <p:cTn id="42" dur="1000" fill="hold"/>
                                        <p:tgtEl>
                                          <p:spTgt spid="54281"/>
                                        </p:tgtEl>
                                        <p:attrNameLst>
                                          <p:attrName>ppt_h</p:attrName>
                                        </p:attrNameLst>
                                      </p:cBhvr>
                                      <p:tavLst>
                                        <p:tav tm="0">
                                          <p:val>
                                            <p:fltVal val="0"/>
                                          </p:val>
                                        </p:tav>
                                        <p:tav tm="100000">
                                          <p:val>
                                            <p:strVal val="#ppt_h"/>
                                          </p:val>
                                        </p:tav>
                                      </p:tavLst>
                                    </p:anim>
                                    <p:anim calcmode="lin" valueType="num">
                                      <p:cBhvr>
                                        <p:cTn id="43" dur="1000" fill="hold"/>
                                        <p:tgtEl>
                                          <p:spTgt spid="54281"/>
                                        </p:tgtEl>
                                        <p:attrNameLst>
                                          <p:attrName>ppt_x</p:attrName>
                                        </p:attrNameLst>
                                      </p:cBhvr>
                                      <p:tavLst>
                                        <p:tav tm="0">
                                          <p:val>
                                            <p:fltVal val="0.5"/>
                                          </p:val>
                                        </p:tav>
                                        <p:tav tm="100000">
                                          <p:val>
                                            <p:strVal val="#ppt_x"/>
                                          </p:val>
                                        </p:tav>
                                      </p:tavLst>
                                    </p:anim>
                                    <p:anim calcmode="lin" valueType="num">
                                      <p:cBhvr>
                                        <p:cTn id="44" dur="1000" fill="hold"/>
                                        <p:tgtEl>
                                          <p:spTgt spid="54281"/>
                                        </p:tgtEl>
                                        <p:attrNameLst>
                                          <p:attrName>ppt_y</p:attrName>
                                        </p:attrNameLst>
                                      </p:cBhvr>
                                      <p:tavLst>
                                        <p:tav tm="0">
                                          <p:val>
                                            <p:fltVal val="0.5"/>
                                          </p:val>
                                        </p:tav>
                                        <p:tav tm="100000">
                                          <p:val>
                                            <p:strVal val="#ppt_y"/>
                                          </p:val>
                                        </p:tav>
                                      </p:tavLst>
                                    </p:anim>
                                  </p:childTnLst>
                                </p:cTn>
                              </p:par>
                              <p:par>
                                <p:cTn id="45" presetID="23" presetClass="entr" presetSubtype="528" repeatCount="indefinite" fill="hold" grpId="0" nodeType="withEffect">
                                  <p:stCondLst>
                                    <p:cond delay="0"/>
                                  </p:stCondLst>
                                  <p:childTnLst>
                                    <p:set>
                                      <p:cBhvr>
                                        <p:cTn id="46" dur="1" fill="hold">
                                          <p:stCondLst>
                                            <p:cond delay="0"/>
                                          </p:stCondLst>
                                        </p:cTn>
                                        <p:tgtEl>
                                          <p:spTgt spid="54282"/>
                                        </p:tgtEl>
                                        <p:attrNameLst>
                                          <p:attrName>style.visibility</p:attrName>
                                        </p:attrNameLst>
                                      </p:cBhvr>
                                      <p:to>
                                        <p:strVal val="visible"/>
                                      </p:to>
                                    </p:set>
                                    <p:anim calcmode="lin" valueType="num">
                                      <p:cBhvr>
                                        <p:cTn id="47" dur="1000" fill="hold"/>
                                        <p:tgtEl>
                                          <p:spTgt spid="54282"/>
                                        </p:tgtEl>
                                        <p:attrNameLst>
                                          <p:attrName>ppt_w</p:attrName>
                                        </p:attrNameLst>
                                      </p:cBhvr>
                                      <p:tavLst>
                                        <p:tav tm="0">
                                          <p:val>
                                            <p:fltVal val="0"/>
                                          </p:val>
                                        </p:tav>
                                        <p:tav tm="100000">
                                          <p:val>
                                            <p:strVal val="#ppt_w"/>
                                          </p:val>
                                        </p:tav>
                                      </p:tavLst>
                                    </p:anim>
                                    <p:anim calcmode="lin" valueType="num">
                                      <p:cBhvr>
                                        <p:cTn id="48" dur="1000" fill="hold"/>
                                        <p:tgtEl>
                                          <p:spTgt spid="54282"/>
                                        </p:tgtEl>
                                        <p:attrNameLst>
                                          <p:attrName>ppt_h</p:attrName>
                                        </p:attrNameLst>
                                      </p:cBhvr>
                                      <p:tavLst>
                                        <p:tav tm="0">
                                          <p:val>
                                            <p:fltVal val="0"/>
                                          </p:val>
                                        </p:tav>
                                        <p:tav tm="100000">
                                          <p:val>
                                            <p:strVal val="#ppt_h"/>
                                          </p:val>
                                        </p:tav>
                                      </p:tavLst>
                                    </p:anim>
                                    <p:anim calcmode="lin" valueType="num">
                                      <p:cBhvr>
                                        <p:cTn id="49" dur="1000" fill="hold"/>
                                        <p:tgtEl>
                                          <p:spTgt spid="54282"/>
                                        </p:tgtEl>
                                        <p:attrNameLst>
                                          <p:attrName>ppt_x</p:attrName>
                                        </p:attrNameLst>
                                      </p:cBhvr>
                                      <p:tavLst>
                                        <p:tav tm="0">
                                          <p:val>
                                            <p:fltVal val="0.5"/>
                                          </p:val>
                                        </p:tav>
                                        <p:tav tm="100000">
                                          <p:val>
                                            <p:strVal val="#ppt_x"/>
                                          </p:val>
                                        </p:tav>
                                      </p:tavLst>
                                    </p:anim>
                                    <p:anim calcmode="lin" valueType="num">
                                      <p:cBhvr>
                                        <p:cTn id="50" dur="1000" fill="hold"/>
                                        <p:tgtEl>
                                          <p:spTgt spid="54282"/>
                                        </p:tgtEl>
                                        <p:attrNameLst>
                                          <p:attrName>ppt_y</p:attrName>
                                        </p:attrNameLst>
                                      </p:cBhvr>
                                      <p:tavLst>
                                        <p:tav tm="0">
                                          <p:val>
                                            <p:fltVal val="0.5"/>
                                          </p:val>
                                        </p:tav>
                                        <p:tav tm="100000">
                                          <p:val>
                                            <p:strVal val="#ppt_y"/>
                                          </p:val>
                                        </p:tav>
                                      </p:tavLst>
                                    </p:anim>
                                  </p:childTnLst>
                                </p:cTn>
                              </p:par>
                              <p:par>
                                <p:cTn id="51" presetID="23" presetClass="entr" presetSubtype="528" repeatCount="indefinite" fill="hold" grpId="0" nodeType="withEffect">
                                  <p:stCondLst>
                                    <p:cond delay="0"/>
                                  </p:stCondLst>
                                  <p:childTnLst>
                                    <p:set>
                                      <p:cBhvr>
                                        <p:cTn id="52" dur="1" fill="hold">
                                          <p:stCondLst>
                                            <p:cond delay="0"/>
                                          </p:stCondLst>
                                        </p:cTn>
                                        <p:tgtEl>
                                          <p:spTgt spid="54283"/>
                                        </p:tgtEl>
                                        <p:attrNameLst>
                                          <p:attrName>style.visibility</p:attrName>
                                        </p:attrNameLst>
                                      </p:cBhvr>
                                      <p:to>
                                        <p:strVal val="visible"/>
                                      </p:to>
                                    </p:set>
                                    <p:anim calcmode="lin" valueType="num">
                                      <p:cBhvr>
                                        <p:cTn id="53" dur="1000" fill="hold"/>
                                        <p:tgtEl>
                                          <p:spTgt spid="54283"/>
                                        </p:tgtEl>
                                        <p:attrNameLst>
                                          <p:attrName>ppt_w</p:attrName>
                                        </p:attrNameLst>
                                      </p:cBhvr>
                                      <p:tavLst>
                                        <p:tav tm="0">
                                          <p:val>
                                            <p:fltVal val="0"/>
                                          </p:val>
                                        </p:tav>
                                        <p:tav tm="100000">
                                          <p:val>
                                            <p:strVal val="#ppt_w"/>
                                          </p:val>
                                        </p:tav>
                                      </p:tavLst>
                                    </p:anim>
                                    <p:anim calcmode="lin" valueType="num">
                                      <p:cBhvr>
                                        <p:cTn id="54" dur="1000" fill="hold"/>
                                        <p:tgtEl>
                                          <p:spTgt spid="54283"/>
                                        </p:tgtEl>
                                        <p:attrNameLst>
                                          <p:attrName>ppt_h</p:attrName>
                                        </p:attrNameLst>
                                      </p:cBhvr>
                                      <p:tavLst>
                                        <p:tav tm="0">
                                          <p:val>
                                            <p:fltVal val="0"/>
                                          </p:val>
                                        </p:tav>
                                        <p:tav tm="100000">
                                          <p:val>
                                            <p:strVal val="#ppt_h"/>
                                          </p:val>
                                        </p:tav>
                                      </p:tavLst>
                                    </p:anim>
                                    <p:anim calcmode="lin" valueType="num">
                                      <p:cBhvr>
                                        <p:cTn id="55" dur="1000" fill="hold"/>
                                        <p:tgtEl>
                                          <p:spTgt spid="54283"/>
                                        </p:tgtEl>
                                        <p:attrNameLst>
                                          <p:attrName>ppt_x</p:attrName>
                                        </p:attrNameLst>
                                      </p:cBhvr>
                                      <p:tavLst>
                                        <p:tav tm="0">
                                          <p:val>
                                            <p:fltVal val="0.5"/>
                                          </p:val>
                                        </p:tav>
                                        <p:tav tm="100000">
                                          <p:val>
                                            <p:strVal val="#ppt_x"/>
                                          </p:val>
                                        </p:tav>
                                      </p:tavLst>
                                    </p:anim>
                                    <p:anim calcmode="lin" valueType="num">
                                      <p:cBhvr>
                                        <p:cTn id="56" dur="1000" fill="hold"/>
                                        <p:tgtEl>
                                          <p:spTgt spid="54283"/>
                                        </p:tgtEl>
                                        <p:attrNameLst>
                                          <p:attrName>ppt_y</p:attrName>
                                        </p:attrNameLst>
                                      </p:cBhvr>
                                      <p:tavLst>
                                        <p:tav tm="0">
                                          <p:val>
                                            <p:fltVal val="0.5"/>
                                          </p:val>
                                        </p:tav>
                                        <p:tav tm="100000">
                                          <p:val>
                                            <p:strVal val="#ppt_y"/>
                                          </p:val>
                                        </p:tav>
                                      </p:tavLst>
                                    </p:anim>
                                  </p:childTnLst>
                                </p:cTn>
                              </p:par>
                              <p:par>
                                <p:cTn id="57" presetID="23" presetClass="entr" presetSubtype="528" repeatCount="indefinite" fill="hold" grpId="0" nodeType="withEffect">
                                  <p:stCondLst>
                                    <p:cond delay="0"/>
                                  </p:stCondLst>
                                  <p:childTnLst>
                                    <p:set>
                                      <p:cBhvr>
                                        <p:cTn id="58" dur="1" fill="hold">
                                          <p:stCondLst>
                                            <p:cond delay="0"/>
                                          </p:stCondLst>
                                        </p:cTn>
                                        <p:tgtEl>
                                          <p:spTgt spid="54284"/>
                                        </p:tgtEl>
                                        <p:attrNameLst>
                                          <p:attrName>style.visibility</p:attrName>
                                        </p:attrNameLst>
                                      </p:cBhvr>
                                      <p:to>
                                        <p:strVal val="visible"/>
                                      </p:to>
                                    </p:set>
                                    <p:anim calcmode="lin" valueType="num">
                                      <p:cBhvr>
                                        <p:cTn id="59" dur="1000" fill="hold"/>
                                        <p:tgtEl>
                                          <p:spTgt spid="54284"/>
                                        </p:tgtEl>
                                        <p:attrNameLst>
                                          <p:attrName>ppt_w</p:attrName>
                                        </p:attrNameLst>
                                      </p:cBhvr>
                                      <p:tavLst>
                                        <p:tav tm="0">
                                          <p:val>
                                            <p:fltVal val="0"/>
                                          </p:val>
                                        </p:tav>
                                        <p:tav tm="100000">
                                          <p:val>
                                            <p:strVal val="#ppt_w"/>
                                          </p:val>
                                        </p:tav>
                                      </p:tavLst>
                                    </p:anim>
                                    <p:anim calcmode="lin" valueType="num">
                                      <p:cBhvr>
                                        <p:cTn id="60" dur="1000" fill="hold"/>
                                        <p:tgtEl>
                                          <p:spTgt spid="54284"/>
                                        </p:tgtEl>
                                        <p:attrNameLst>
                                          <p:attrName>ppt_h</p:attrName>
                                        </p:attrNameLst>
                                      </p:cBhvr>
                                      <p:tavLst>
                                        <p:tav tm="0">
                                          <p:val>
                                            <p:fltVal val="0"/>
                                          </p:val>
                                        </p:tav>
                                        <p:tav tm="100000">
                                          <p:val>
                                            <p:strVal val="#ppt_h"/>
                                          </p:val>
                                        </p:tav>
                                      </p:tavLst>
                                    </p:anim>
                                    <p:anim calcmode="lin" valueType="num">
                                      <p:cBhvr>
                                        <p:cTn id="61" dur="1000" fill="hold"/>
                                        <p:tgtEl>
                                          <p:spTgt spid="54284"/>
                                        </p:tgtEl>
                                        <p:attrNameLst>
                                          <p:attrName>ppt_x</p:attrName>
                                        </p:attrNameLst>
                                      </p:cBhvr>
                                      <p:tavLst>
                                        <p:tav tm="0">
                                          <p:val>
                                            <p:fltVal val="0.5"/>
                                          </p:val>
                                        </p:tav>
                                        <p:tav tm="100000">
                                          <p:val>
                                            <p:strVal val="#ppt_x"/>
                                          </p:val>
                                        </p:tav>
                                      </p:tavLst>
                                    </p:anim>
                                    <p:anim calcmode="lin" valueType="num">
                                      <p:cBhvr>
                                        <p:cTn id="62" dur="1000" fill="hold"/>
                                        <p:tgtEl>
                                          <p:spTgt spid="54284"/>
                                        </p:tgtEl>
                                        <p:attrNameLst>
                                          <p:attrName>ppt_y</p:attrName>
                                        </p:attrNameLst>
                                      </p:cBhvr>
                                      <p:tavLst>
                                        <p:tav tm="0">
                                          <p:val>
                                            <p:fltVal val="0.5"/>
                                          </p:val>
                                        </p:tav>
                                        <p:tav tm="100000">
                                          <p:val>
                                            <p:strVal val="#ppt_y"/>
                                          </p:val>
                                        </p:tav>
                                      </p:tavLst>
                                    </p:anim>
                                  </p:childTnLst>
                                </p:cTn>
                              </p:par>
                              <p:par>
                                <p:cTn id="63" presetID="23" presetClass="entr" presetSubtype="528" repeatCount="indefinite" fill="hold" grpId="0" nodeType="withEffect">
                                  <p:stCondLst>
                                    <p:cond delay="0"/>
                                  </p:stCondLst>
                                  <p:childTnLst>
                                    <p:set>
                                      <p:cBhvr>
                                        <p:cTn id="64" dur="1" fill="hold">
                                          <p:stCondLst>
                                            <p:cond delay="0"/>
                                          </p:stCondLst>
                                        </p:cTn>
                                        <p:tgtEl>
                                          <p:spTgt spid="54285"/>
                                        </p:tgtEl>
                                        <p:attrNameLst>
                                          <p:attrName>style.visibility</p:attrName>
                                        </p:attrNameLst>
                                      </p:cBhvr>
                                      <p:to>
                                        <p:strVal val="visible"/>
                                      </p:to>
                                    </p:set>
                                    <p:anim calcmode="lin" valueType="num">
                                      <p:cBhvr>
                                        <p:cTn id="65" dur="1000" fill="hold"/>
                                        <p:tgtEl>
                                          <p:spTgt spid="54285"/>
                                        </p:tgtEl>
                                        <p:attrNameLst>
                                          <p:attrName>ppt_w</p:attrName>
                                        </p:attrNameLst>
                                      </p:cBhvr>
                                      <p:tavLst>
                                        <p:tav tm="0">
                                          <p:val>
                                            <p:fltVal val="0"/>
                                          </p:val>
                                        </p:tav>
                                        <p:tav tm="100000">
                                          <p:val>
                                            <p:strVal val="#ppt_w"/>
                                          </p:val>
                                        </p:tav>
                                      </p:tavLst>
                                    </p:anim>
                                    <p:anim calcmode="lin" valueType="num">
                                      <p:cBhvr>
                                        <p:cTn id="66" dur="1000" fill="hold"/>
                                        <p:tgtEl>
                                          <p:spTgt spid="54285"/>
                                        </p:tgtEl>
                                        <p:attrNameLst>
                                          <p:attrName>ppt_h</p:attrName>
                                        </p:attrNameLst>
                                      </p:cBhvr>
                                      <p:tavLst>
                                        <p:tav tm="0">
                                          <p:val>
                                            <p:fltVal val="0"/>
                                          </p:val>
                                        </p:tav>
                                        <p:tav tm="100000">
                                          <p:val>
                                            <p:strVal val="#ppt_h"/>
                                          </p:val>
                                        </p:tav>
                                      </p:tavLst>
                                    </p:anim>
                                    <p:anim calcmode="lin" valueType="num">
                                      <p:cBhvr>
                                        <p:cTn id="67" dur="1000" fill="hold"/>
                                        <p:tgtEl>
                                          <p:spTgt spid="54285"/>
                                        </p:tgtEl>
                                        <p:attrNameLst>
                                          <p:attrName>ppt_x</p:attrName>
                                        </p:attrNameLst>
                                      </p:cBhvr>
                                      <p:tavLst>
                                        <p:tav tm="0">
                                          <p:val>
                                            <p:fltVal val="0.5"/>
                                          </p:val>
                                        </p:tav>
                                        <p:tav tm="100000">
                                          <p:val>
                                            <p:strVal val="#ppt_x"/>
                                          </p:val>
                                        </p:tav>
                                      </p:tavLst>
                                    </p:anim>
                                    <p:anim calcmode="lin" valueType="num">
                                      <p:cBhvr>
                                        <p:cTn id="68" dur="1000" fill="hold"/>
                                        <p:tgtEl>
                                          <p:spTgt spid="54285"/>
                                        </p:tgtEl>
                                        <p:attrNameLst>
                                          <p:attrName>ppt_y</p:attrName>
                                        </p:attrNameLst>
                                      </p:cBhvr>
                                      <p:tavLst>
                                        <p:tav tm="0">
                                          <p:val>
                                            <p:fltVal val="0.5"/>
                                          </p:val>
                                        </p:tav>
                                        <p:tav tm="100000">
                                          <p:val>
                                            <p:strVal val="#ppt_y"/>
                                          </p:val>
                                        </p:tav>
                                      </p:tavLst>
                                    </p:anim>
                                  </p:childTnLst>
                                </p:cTn>
                              </p:par>
                              <p:par>
                                <p:cTn id="69" presetID="23" presetClass="entr" presetSubtype="528" repeatCount="indefinite" fill="hold" grpId="0" nodeType="withEffect">
                                  <p:stCondLst>
                                    <p:cond delay="0"/>
                                  </p:stCondLst>
                                  <p:childTnLst>
                                    <p:set>
                                      <p:cBhvr>
                                        <p:cTn id="70" dur="1" fill="hold">
                                          <p:stCondLst>
                                            <p:cond delay="0"/>
                                          </p:stCondLst>
                                        </p:cTn>
                                        <p:tgtEl>
                                          <p:spTgt spid="54286"/>
                                        </p:tgtEl>
                                        <p:attrNameLst>
                                          <p:attrName>style.visibility</p:attrName>
                                        </p:attrNameLst>
                                      </p:cBhvr>
                                      <p:to>
                                        <p:strVal val="visible"/>
                                      </p:to>
                                    </p:set>
                                    <p:anim calcmode="lin" valueType="num">
                                      <p:cBhvr>
                                        <p:cTn id="71" dur="1000" fill="hold"/>
                                        <p:tgtEl>
                                          <p:spTgt spid="54286"/>
                                        </p:tgtEl>
                                        <p:attrNameLst>
                                          <p:attrName>ppt_w</p:attrName>
                                        </p:attrNameLst>
                                      </p:cBhvr>
                                      <p:tavLst>
                                        <p:tav tm="0">
                                          <p:val>
                                            <p:fltVal val="0"/>
                                          </p:val>
                                        </p:tav>
                                        <p:tav tm="100000">
                                          <p:val>
                                            <p:strVal val="#ppt_w"/>
                                          </p:val>
                                        </p:tav>
                                      </p:tavLst>
                                    </p:anim>
                                    <p:anim calcmode="lin" valueType="num">
                                      <p:cBhvr>
                                        <p:cTn id="72" dur="1000" fill="hold"/>
                                        <p:tgtEl>
                                          <p:spTgt spid="54286"/>
                                        </p:tgtEl>
                                        <p:attrNameLst>
                                          <p:attrName>ppt_h</p:attrName>
                                        </p:attrNameLst>
                                      </p:cBhvr>
                                      <p:tavLst>
                                        <p:tav tm="0">
                                          <p:val>
                                            <p:fltVal val="0"/>
                                          </p:val>
                                        </p:tav>
                                        <p:tav tm="100000">
                                          <p:val>
                                            <p:strVal val="#ppt_h"/>
                                          </p:val>
                                        </p:tav>
                                      </p:tavLst>
                                    </p:anim>
                                    <p:anim calcmode="lin" valueType="num">
                                      <p:cBhvr>
                                        <p:cTn id="73" dur="1000" fill="hold"/>
                                        <p:tgtEl>
                                          <p:spTgt spid="54286"/>
                                        </p:tgtEl>
                                        <p:attrNameLst>
                                          <p:attrName>ppt_x</p:attrName>
                                        </p:attrNameLst>
                                      </p:cBhvr>
                                      <p:tavLst>
                                        <p:tav tm="0">
                                          <p:val>
                                            <p:fltVal val="0.5"/>
                                          </p:val>
                                        </p:tav>
                                        <p:tav tm="100000">
                                          <p:val>
                                            <p:strVal val="#ppt_x"/>
                                          </p:val>
                                        </p:tav>
                                      </p:tavLst>
                                    </p:anim>
                                    <p:anim calcmode="lin" valueType="num">
                                      <p:cBhvr>
                                        <p:cTn id="74" dur="1000" fill="hold"/>
                                        <p:tgtEl>
                                          <p:spTgt spid="54286"/>
                                        </p:tgtEl>
                                        <p:attrNameLst>
                                          <p:attrName>ppt_y</p:attrName>
                                        </p:attrNameLst>
                                      </p:cBhvr>
                                      <p:tavLst>
                                        <p:tav tm="0">
                                          <p:val>
                                            <p:fltVal val="0.5"/>
                                          </p:val>
                                        </p:tav>
                                        <p:tav tm="100000">
                                          <p:val>
                                            <p:strVal val="#ppt_y"/>
                                          </p:val>
                                        </p:tav>
                                      </p:tavLst>
                                    </p:anim>
                                  </p:childTnLst>
                                </p:cTn>
                              </p:par>
                              <p:par>
                                <p:cTn id="75" presetID="23" presetClass="entr" presetSubtype="528" repeatCount="indefinite" fill="hold" grpId="0" nodeType="withEffect">
                                  <p:stCondLst>
                                    <p:cond delay="0"/>
                                  </p:stCondLst>
                                  <p:childTnLst>
                                    <p:set>
                                      <p:cBhvr>
                                        <p:cTn id="76" dur="1" fill="hold">
                                          <p:stCondLst>
                                            <p:cond delay="0"/>
                                          </p:stCondLst>
                                        </p:cTn>
                                        <p:tgtEl>
                                          <p:spTgt spid="54287"/>
                                        </p:tgtEl>
                                        <p:attrNameLst>
                                          <p:attrName>style.visibility</p:attrName>
                                        </p:attrNameLst>
                                      </p:cBhvr>
                                      <p:to>
                                        <p:strVal val="visible"/>
                                      </p:to>
                                    </p:set>
                                    <p:anim calcmode="lin" valueType="num">
                                      <p:cBhvr>
                                        <p:cTn id="77" dur="1000" fill="hold"/>
                                        <p:tgtEl>
                                          <p:spTgt spid="54287"/>
                                        </p:tgtEl>
                                        <p:attrNameLst>
                                          <p:attrName>ppt_w</p:attrName>
                                        </p:attrNameLst>
                                      </p:cBhvr>
                                      <p:tavLst>
                                        <p:tav tm="0">
                                          <p:val>
                                            <p:fltVal val="0"/>
                                          </p:val>
                                        </p:tav>
                                        <p:tav tm="100000">
                                          <p:val>
                                            <p:strVal val="#ppt_w"/>
                                          </p:val>
                                        </p:tav>
                                      </p:tavLst>
                                    </p:anim>
                                    <p:anim calcmode="lin" valueType="num">
                                      <p:cBhvr>
                                        <p:cTn id="78" dur="1000" fill="hold"/>
                                        <p:tgtEl>
                                          <p:spTgt spid="54287"/>
                                        </p:tgtEl>
                                        <p:attrNameLst>
                                          <p:attrName>ppt_h</p:attrName>
                                        </p:attrNameLst>
                                      </p:cBhvr>
                                      <p:tavLst>
                                        <p:tav tm="0">
                                          <p:val>
                                            <p:fltVal val="0"/>
                                          </p:val>
                                        </p:tav>
                                        <p:tav tm="100000">
                                          <p:val>
                                            <p:strVal val="#ppt_h"/>
                                          </p:val>
                                        </p:tav>
                                      </p:tavLst>
                                    </p:anim>
                                    <p:anim calcmode="lin" valueType="num">
                                      <p:cBhvr>
                                        <p:cTn id="79" dur="1000" fill="hold"/>
                                        <p:tgtEl>
                                          <p:spTgt spid="54287"/>
                                        </p:tgtEl>
                                        <p:attrNameLst>
                                          <p:attrName>ppt_x</p:attrName>
                                        </p:attrNameLst>
                                      </p:cBhvr>
                                      <p:tavLst>
                                        <p:tav tm="0">
                                          <p:val>
                                            <p:fltVal val="0.5"/>
                                          </p:val>
                                        </p:tav>
                                        <p:tav tm="100000">
                                          <p:val>
                                            <p:strVal val="#ppt_x"/>
                                          </p:val>
                                        </p:tav>
                                      </p:tavLst>
                                    </p:anim>
                                    <p:anim calcmode="lin" valueType="num">
                                      <p:cBhvr>
                                        <p:cTn id="80" dur="1000" fill="hold"/>
                                        <p:tgtEl>
                                          <p:spTgt spid="54287"/>
                                        </p:tgtEl>
                                        <p:attrNameLst>
                                          <p:attrName>ppt_y</p:attrName>
                                        </p:attrNameLst>
                                      </p:cBhvr>
                                      <p:tavLst>
                                        <p:tav tm="0">
                                          <p:val>
                                            <p:fltVal val="0.5"/>
                                          </p:val>
                                        </p:tav>
                                        <p:tav tm="100000">
                                          <p:val>
                                            <p:strVal val="#ppt_y"/>
                                          </p:val>
                                        </p:tav>
                                      </p:tavLst>
                                    </p:anim>
                                  </p:childTnLst>
                                </p:cTn>
                              </p:par>
                              <p:par>
                                <p:cTn id="81" presetID="23" presetClass="entr" presetSubtype="528" repeatCount="indefinite" fill="hold" grpId="0" nodeType="withEffect">
                                  <p:stCondLst>
                                    <p:cond delay="0"/>
                                  </p:stCondLst>
                                  <p:childTnLst>
                                    <p:set>
                                      <p:cBhvr>
                                        <p:cTn id="82" dur="1" fill="hold">
                                          <p:stCondLst>
                                            <p:cond delay="0"/>
                                          </p:stCondLst>
                                        </p:cTn>
                                        <p:tgtEl>
                                          <p:spTgt spid="54288"/>
                                        </p:tgtEl>
                                        <p:attrNameLst>
                                          <p:attrName>style.visibility</p:attrName>
                                        </p:attrNameLst>
                                      </p:cBhvr>
                                      <p:to>
                                        <p:strVal val="visible"/>
                                      </p:to>
                                    </p:set>
                                    <p:anim calcmode="lin" valueType="num">
                                      <p:cBhvr>
                                        <p:cTn id="83" dur="1000" fill="hold"/>
                                        <p:tgtEl>
                                          <p:spTgt spid="54288"/>
                                        </p:tgtEl>
                                        <p:attrNameLst>
                                          <p:attrName>ppt_w</p:attrName>
                                        </p:attrNameLst>
                                      </p:cBhvr>
                                      <p:tavLst>
                                        <p:tav tm="0">
                                          <p:val>
                                            <p:fltVal val="0"/>
                                          </p:val>
                                        </p:tav>
                                        <p:tav tm="100000">
                                          <p:val>
                                            <p:strVal val="#ppt_w"/>
                                          </p:val>
                                        </p:tav>
                                      </p:tavLst>
                                    </p:anim>
                                    <p:anim calcmode="lin" valueType="num">
                                      <p:cBhvr>
                                        <p:cTn id="84" dur="1000" fill="hold"/>
                                        <p:tgtEl>
                                          <p:spTgt spid="54288"/>
                                        </p:tgtEl>
                                        <p:attrNameLst>
                                          <p:attrName>ppt_h</p:attrName>
                                        </p:attrNameLst>
                                      </p:cBhvr>
                                      <p:tavLst>
                                        <p:tav tm="0">
                                          <p:val>
                                            <p:fltVal val="0"/>
                                          </p:val>
                                        </p:tav>
                                        <p:tav tm="100000">
                                          <p:val>
                                            <p:strVal val="#ppt_h"/>
                                          </p:val>
                                        </p:tav>
                                      </p:tavLst>
                                    </p:anim>
                                    <p:anim calcmode="lin" valueType="num">
                                      <p:cBhvr>
                                        <p:cTn id="85" dur="1000" fill="hold"/>
                                        <p:tgtEl>
                                          <p:spTgt spid="54288"/>
                                        </p:tgtEl>
                                        <p:attrNameLst>
                                          <p:attrName>ppt_x</p:attrName>
                                        </p:attrNameLst>
                                      </p:cBhvr>
                                      <p:tavLst>
                                        <p:tav tm="0">
                                          <p:val>
                                            <p:fltVal val="0.5"/>
                                          </p:val>
                                        </p:tav>
                                        <p:tav tm="100000">
                                          <p:val>
                                            <p:strVal val="#ppt_x"/>
                                          </p:val>
                                        </p:tav>
                                      </p:tavLst>
                                    </p:anim>
                                    <p:anim calcmode="lin" valueType="num">
                                      <p:cBhvr>
                                        <p:cTn id="86" dur="1000" fill="hold"/>
                                        <p:tgtEl>
                                          <p:spTgt spid="54288"/>
                                        </p:tgtEl>
                                        <p:attrNameLst>
                                          <p:attrName>ppt_y</p:attrName>
                                        </p:attrNameLst>
                                      </p:cBhvr>
                                      <p:tavLst>
                                        <p:tav tm="0">
                                          <p:val>
                                            <p:fltVal val="0.5"/>
                                          </p:val>
                                        </p:tav>
                                        <p:tav tm="100000">
                                          <p:val>
                                            <p:strVal val="#ppt_y"/>
                                          </p:val>
                                        </p:tav>
                                      </p:tavLst>
                                    </p:anim>
                                  </p:childTnLst>
                                </p:cTn>
                              </p:par>
                              <p:par>
                                <p:cTn id="87" presetID="23" presetClass="entr" presetSubtype="528" repeatCount="indefinite" fill="hold" grpId="0" nodeType="withEffect">
                                  <p:stCondLst>
                                    <p:cond delay="0"/>
                                  </p:stCondLst>
                                  <p:childTnLst>
                                    <p:set>
                                      <p:cBhvr>
                                        <p:cTn id="88" dur="1" fill="hold">
                                          <p:stCondLst>
                                            <p:cond delay="0"/>
                                          </p:stCondLst>
                                        </p:cTn>
                                        <p:tgtEl>
                                          <p:spTgt spid="54289"/>
                                        </p:tgtEl>
                                        <p:attrNameLst>
                                          <p:attrName>style.visibility</p:attrName>
                                        </p:attrNameLst>
                                      </p:cBhvr>
                                      <p:to>
                                        <p:strVal val="visible"/>
                                      </p:to>
                                    </p:set>
                                    <p:anim calcmode="lin" valueType="num">
                                      <p:cBhvr>
                                        <p:cTn id="89" dur="1000" fill="hold"/>
                                        <p:tgtEl>
                                          <p:spTgt spid="54289"/>
                                        </p:tgtEl>
                                        <p:attrNameLst>
                                          <p:attrName>ppt_w</p:attrName>
                                        </p:attrNameLst>
                                      </p:cBhvr>
                                      <p:tavLst>
                                        <p:tav tm="0">
                                          <p:val>
                                            <p:fltVal val="0"/>
                                          </p:val>
                                        </p:tav>
                                        <p:tav tm="100000">
                                          <p:val>
                                            <p:strVal val="#ppt_w"/>
                                          </p:val>
                                        </p:tav>
                                      </p:tavLst>
                                    </p:anim>
                                    <p:anim calcmode="lin" valueType="num">
                                      <p:cBhvr>
                                        <p:cTn id="90" dur="1000" fill="hold"/>
                                        <p:tgtEl>
                                          <p:spTgt spid="54289"/>
                                        </p:tgtEl>
                                        <p:attrNameLst>
                                          <p:attrName>ppt_h</p:attrName>
                                        </p:attrNameLst>
                                      </p:cBhvr>
                                      <p:tavLst>
                                        <p:tav tm="0">
                                          <p:val>
                                            <p:fltVal val="0"/>
                                          </p:val>
                                        </p:tav>
                                        <p:tav tm="100000">
                                          <p:val>
                                            <p:strVal val="#ppt_h"/>
                                          </p:val>
                                        </p:tav>
                                      </p:tavLst>
                                    </p:anim>
                                    <p:anim calcmode="lin" valueType="num">
                                      <p:cBhvr>
                                        <p:cTn id="91" dur="1000" fill="hold"/>
                                        <p:tgtEl>
                                          <p:spTgt spid="54289"/>
                                        </p:tgtEl>
                                        <p:attrNameLst>
                                          <p:attrName>ppt_x</p:attrName>
                                        </p:attrNameLst>
                                      </p:cBhvr>
                                      <p:tavLst>
                                        <p:tav tm="0">
                                          <p:val>
                                            <p:fltVal val="0.5"/>
                                          </p:val>
                                        </p:tav>
                                        <p:tav tm="100000">
                                          <p:val>
                                            <p:strVal val="#ppt_x"/>
                                          </p:val>
                                        </p:tav>
                                      </p:tavLst>
                                    </p:anim>
                                    <p:anim calcmode="lin" valueType="num">
                                      <p:cBhvr>
                                        <p:cTn id="92" dur="1000" fill="hold"/>
                                        <p:tgtEl>
                                          <p:spTgt spid="54289"/>
                                        </p:tgtEl>
                                        <p:attrNameLst>
                                          <p:attrName>ppt_y</p:attrName>
                                        </p:attrNameLst>
                                      </p:cBhvr>
                                      <p:tavLst>
                                        <p:tav tm="0">
                                          <p:val>
                                            <p:fltVal val="0.5"/>
                                          </p:val>
                                        </p:tav>
                                        <p:tav tm="100000">
                                          <p:val>
                                            <p:strVal val="#ppt_y"/>
                                          </p:val>
                                        </p:tav>
                                      </p:tavLst>
                                    </p:anim>
                                  </p:childTnLst>
                                </p:cTn>
                              </p:par>
                              <p:par>
                                <p:cTn id="93" presetID="23" presetClass="entr" presetSubtype="528" repeatCount="indefinite" fill="hold" grpId="0" nodeType="withEffect">
                                  <p:stCondLst>
                                    <p:cond delay="0"/>
                                  </p:stCondLst>
                                  <p:childTnLst>
                                    <p:set>
                                      <p:cBhvr>
                                        <p:cTn id="94" dur="1" fill="hold">
                                          <p:stCondLst>
                                            <p:cond delay="0"/>
                                          </p:stCondLst>
                                        </p:cTn>
                                        <p:tgtEl>
                                          <p:spTgt spid="54290"/>
                                        </p:tgtEl>
                                        <p:attrNameLst>
                                          <p:attrName>style.visibility</p:attrName>
                                        </p:attrNameLst>
                                      </p:cBhvr>
                                      <p:to>
                                        <p:strVal val="visible"/>
                                      </p:to>
                                    </p:set>
                                    <p:anim calcmode="lin" valueType="num">
                                      <p:cBhvr>
                                        <p:cTn id="95" dur="1000" fill="hold"/>
                                        <p:tgtEl>
                                          <p:spTgt spid="54290"/>
                                        </p:tgtEl>
                                        <p:attrNameLst>
                                          <p:attrName>ppt_w</p:attrName>
                                        </p:attrNameLst>
                                      </p:cBhvr>
                                      <p:tavLst>
                                        <p:tav tm="0">
                                          <p:val>
                                            <p:fltVal val="0"/>
                                          </p:val>
                                        </p:tav>
                                        <p:tav tm="100000">
                                          <p:val>
                                            <p:strVal val="#ppt_w"/>
                                          </p:val>
                                        </p:tav>
                                      </p:tavLst>
                                    </p:anim>
                                    <p:anim calcmode="lin" valueType="num">
                                      <p:cBhvr>
                                        <p:cTn id="96" dur="1000" fill="hold"/>
                                        <p:tgtEl>
                                          <p:spTgt spid="54290"/>
                                        </p:tgtEl>
                                        <p:attrNameLst>
                                          <p:attrName>ppt_h</p:attrName>
                                        </p:attrNameLst>
                                      </p:cBhvr>
                                      <p:tavLst>
                                        <p:tav tm="0">
                                          <p:val>
                                            <p:fltVal val="0"/>
                                          </p:val>
                                        </p:tav>
                                        <p:tav tm="100000">
                                          <p:val>
                                            <p:strVal val="#ppt_h"/>
                                          </p:val>
                                        </p:tav>
                                      </p:tavLst>
                                    </p:anim>
                                    <p:anim calcmode="lin" valueType="num">
                                      <p:cBhvr>
                                        <p:cTn id="97" dur="1000" fill="hold"/>
                                        <p:tgtEl>
                                          <p:spTgt spid="54290"/>
                                        </p:tgtEl>
                                        <p:attrNameLst>
                                          <p:attrName>ppt_x</p:attrName>
                                        </p:attrNameLst>
                                      </p:cBhvr>
                                      <p:tavLst>
                                        <p:tav tm="0">
                                          <p:val>
                                            <p:fltVal val="0.5"/>
                                          </p:val>
                                        </p:tav>
                                        <p:tav tm="100000">
                                          <p:val>
                                            <p:strVal val="#ppt_x"/>
                                          </p:val>
                                        </p:tav>
                                      </p:tavLst>
                                    </p:anim>
                                    <p:anim calcmode="lin" valueType="num">
                                      <p:cBhvr>
                                        <p:cTn id="98" dur="1000" fill="hold"/>
                                        <p:tgtEl>
                                          <p:spTgt spid="54290"/>
                                        </p:tgtEl>
                                        <p:attrNameLst>
                                          <p:attrName>ppt_y</p:attrName>
                                        </p:attrNameLst>
                                      </p:cBhvr>
                                      <p:tavLst>
                                        <p:tav tm="0">
                                          <p:val>
                                            <p:fltVal val="0.5"/>
                                          </p:val>
                                        </p:tav>
                                        <p:tav tm="100000">
                                          <p:val>
                                            <p:strVal val="#ppt_y"/>
                                          </p:val>
                                        </p:tav>
                                      </p:tavLst>
                                    </p:anim>
                                  </p:childTnLst>
                                </p:cTn>
                              </p:par>
                              <p:par>
                                <p:cTn id="99" presetID="23" presetClass="entr" presetSubtype="528" repeatCount="indefinite" fill="hold" grpId="0" nodeType="withEffect">
                                  <p:stCondLst>
                                    <p:cond delay="0"/>
                                  </p:stCondLst>
                                  <p:childTnLst>
                                    <p:set>
                                      <p:cBhvr>
                                        <p:cTn id="100" dur="1" fill="hold">
                                          <p:stCondLst>
                                            <p:cond delay="0"/>
                                          </p:stCondLst>
                                        </p:cTn>
                                        <p:tgtEl>
                                          <p:spTgt spid="54291"/>
                                        </p:tgtEl>
                                        <p:attrNameLst>
                                          <p:attrName>style.visibility</p:attrName>
                                        </p:attrNameLst>
                                      </p:cBhvr>
                                      <p:to>
                                        <p:strVal val="visible"/>
                                      </p:to>
                                    </p:set>
                                    <p:anim calcmode="lin" valueType="num">
                                      <p:cBhvr>
                                        <p:cTn id="101" dur="1000" fill="hold"/>
                                        <p:tgtEl>
                                          <p:spTgt spid="54291"/>
                                        </p:tgtEl>
                                        <p:attrNameLst>
                                          <p:attrName>ppt_w</p:attrName>
                                        </p:attrNameLst>
                                      </p:cBhvr>
                                      <p:tavLst>
                                        <p:tav tm="0">
                                          <p:val>
                                            <p:fltVal val="0"/>
                                          </p:val>
                                        </p:tav>
                                        <p:tav tm="100000">
                                          <p:val>
                                            <p:strVal val="#ppt_w"/>
                                          </p:val>
                                        </p:tav>
                                      </p:tavLst>
                                    </p:anim>
                                    <p:anim calcmode="lin" valueType="num">
                                      <p:cBhvr>
                                        <p:cTn id="102" dur="1000" fill="hold"/>
                                        <p:tgtEl>
                                          <p:spTgt spid="54291"/>
                                        </p:tgtEl>
                                        <p:attrNameLst>
                                          <p:attrName>ppt_h</p:attrName>
                                        </p:attrNameLst>
                                      </p:cBhvr>
                                      <p:tavLst>
                                        <p:tav tm="0">
                                          <p:val>
                                            <p:fltVal val="0"/>
                                          </p:val>
                                        </p:tav>
                                        <p:tav tm="100000">
                                          <p:val>
                                            <p:strVal val="#ppt_h"/>
                                          </p:val>
                                        </p:tav>
                                      </p:tavLst>
                                    </p:anim>
                                    <p:anim calcmode="lin" valueType="num">
                                      <p:cBhvr>
                                        <p:cTn id="103" dur="1000" fill="hold"/>
                                        <p:tgtEl>
                                          <p:spTgt spid="54291"/>
                                        </p:tgtEl>
                                        <p:attrNameLst>
                                          <p:attrName>ppt_x</p:attrName>
                                        </p:attrNameLst>
                                      </p:cBhvr>
                                      <p:tavLst>
                                        <p:tav tm="0">
                                          <p:val>
                                            <p:fltVal val="0.5"/>
                                          </p:val>
                                        </p:tav>
                                        <p:tav tm="100000">
                                          <p:val>
                                            <p:strVal val="#ppt_x"/>
                                          </p:val>
                                        </p:tav>
                                      </p:tavLst>
                                    </p:anim>
                                    <p:anim calcmode="lin" valueType="num">
                                      <p:cBhvr>
                                        <p:cTn id="104" dur="1000" fill="hold"/>
                                        <p:tgtEl>
                                          <p:spTgt spid="54291"/>
                                        </p:tgtEl>
                                        <p:attrNameLst>
                                          <p:attrName>ppt_y</p:attrName>
                                        </p:attrNameLst>
                                      </p:cBhvr>
                                      <p:tavLst>
                                        <p:tav tm="0">
                                          <p:val>
                                            <p:fltVal val="0.5"/>
                                          </p:val>
                                        </p:tav>
                                        <p:tav tm="100000">
                                          <p:val>
                                            <p:strVal val="#ppt_y"/>
                                          </p:val>
                                        </p:tav>
                                      </p:tavLst>
                                    </p:anim>
                                  </p:childTnLst>
                                </p:cTn>
                              </p:par>
                              <p:par>
                                <p:cTn id="105" presetID="23" presetClass="entr" presetSubtype="528" repeatCount="indefinite" fill="hold" grpId="0" nodeType="withEffect">
                                  <p:stCondLst>
                                    <p:cond delay="0"/>
                                  </p:stCondLst>
                                  <p:childTnLst>
                                    <p:set>
                                      <p:cBhvr>
                                        <p:cTn id="106" dur="1" fill="hold">
                                          <p:stCondLst>
                                            <p:cond delay="0"/>
                                          </p:stCondLst>
                                        </p:cTn>
                                        <p:tgtEl>
                                          <p:spTgt spid="54292"/>
                                        </p:tgtEl>
                                        <p:attrNameLst>
                                          <p:attrName>style.visibility</p:attrName>
                                        </p:attrNameLst>
                                      </p:cBhvr>
                                      <p:to>
                                        <p:strVal val="visible"/>
                                      </p:to>
                                    </p:set>
                                    <p:anim calcmode="lin" valueType="num">
                                      <p:cBhvr>
                                        <p:cTn id="107" dur="1000" fill="hold"/>
                                        <p:tgtEl>
                                          <p:spTgt spid="54292"/>
                                        </p:tgtEl>
                                        <p:attrNameLst>
                                          <p:attrName>ppt_w</p:attrName>
                                        </p:attrNameLst>
                                      </p:cBhvr>
                                      <p:tavLst>
                                        <p:tav tm="0">
                                          <p:val>
                                            <p:fltVal val="0"/>
                                          </p:val>
                                        </p:tav>
                                        <p:tav tm="100000">
                                          <p:val>
                                            <p:strVal val="#ppt_w"/>
                                          </p:val>
                                        </p:tav>
                                      </p:tavLst>
                                    </p:anim>
                                    <p:anim calcmode="lin" valueType="num">
                                      <p:cBhvr>
                                        <p:cTn id="108" dur="1000" fill="hold"/>
                                        <p:tgtEl>
                                          <p:spTgt spid="54292"/>
                                        </p:tgtEl>
                                        <p:attrNameLst>
                                          <p:attrName>ppt_h</p:attrName>
                                        </p:attrNameLst>
                                      </p:cBhvr>
                                      <p:tavLst>
                                        <p:tav tm="0">
                                          <p:val>
                                            <p:fltVal val="0"/>
                                          </p:val>
                                        </p:tav>
                                        <p:tav tm="100000">
                                          <p:val>
                                            <p:strVal val="#ppt_h"/>
                                          </p:val>
                                        </p:tav>
                                      </p:tavLst>
                                    </p:anim>
                                    <p:anim calcmode="lin" valueType="num">
                                      <p:cBhvr>
                                        <p:cTn id="109" dur="1000" fill="hold"/>
                                        <p:tgtEl>
                                          <p:spTgt spid="54292"/>
                                        </p:tgtEl>
                                        <p:attrNameLst>
                                          <p:attrName>ppt_x</p:attrName>
                                        </p:attrNameLst>
                                      </p:cBhvr>
                                      <p:tavLst>
                                        <p:tav tm="0">
                                          <p:val>
                                            <p:fltVal val="0.5"/>
                                          </p:val>
                                        </p:tav>
                                        <p:tav tm="100000">
                                          <p:val>
                                            <p:strVal val="#ppt_x"/>
                                          </p:val>
                                        </p:tav>
                                      </p:tavLst>
                                    </p:anim>
                                    <p:anim calcmode="lin" valueType="num">
                                      <p:cBhvr>
                                        <p:cTn id="110" dur="1000" fill="hold"/>
                                        <p:tgtEl>
                                          <p:spTgt spid="54292"/>
                                        </p:tgtEl>
                                        <p:attrNameLst>
                                          <p:attrName>ppt_y</p:attrName>
                                        </p:attrNameLst>
                                      </p:cBhvr>
                                      <p:tavLst>
                                        <p:tav tm="0">
                                          <p:val>
                                            <p:fltVal val="0.5"/>
                                          </p:val>
                                        </p:tav>
                                        <p:tav tm="100000">
                                          <p:val>
                                            <p:strVal val="#ppt_y"/>
                                          </p:val>
                                        </p:tav>
                                      </p:tavLst>
                                    </p:anim>
                                  </p:childTnLst>
                                </p:cTn>
                              </p:par>
                              <p:par>
                                <p:cTn id="111" presetID="23" presetClass="entr" presetSubtype="528" repeatCount="indefinite" fill="hold" grpId="0" nodeType="withEffect">
                                  <p:stCondLst>
                                    <p:cond delay="0"/>
                                  </p:stCondLst>
                                  <p:childTnLst>
                                    <p:set>
                                      <p:cBhvr>
                                        <p:cTn id="112" dur="1" fill="hold">
                                          <p:stCondLst>
                                            <p:cond delay="0"/>
                                          </p:stCondLst>
                                        </p:cTn>
                                        <p:tgtEl>
                                          <p:spTgt spid="54293"/>
                                        </p:tgtEl>
                                        <p:attrNameLst>
                                          <p:attrName>style.visibility</p:attrName>
                                        </p:attrNameLst>
                                      </p:cBhvr>
                                      <p:to>
                                        <p:strVal val="visible"/>
                                      </p:to>
                                    </p:set>
                                    <p:anim calcmode="lin" valueType="num">
                                      <p:cBhvr>
                                        <p:cTn id="113" dur="1000" fill="hold"/>
                                        <p:tgtEl>
                                          <p:spTgt spid="54293"/>
                                        </p:tgtEl>
                                        <p:attrNameLst>
                                          <p:attrName>ppt_w</p:attrName>
                                        </p:attrNameLst>
                                      </p:cBhvr>
                                      <p:tavLst>
                                        <p:tav tm="0">
                                          <p:val>
                                            <p:fltVal val="0"/>
                                          </p:val>
                                        </p:tav>
                                        <p:tav tm="100000">
                                          <p:val>
                                            <p:strVal val="#ppt_w"/>
                                          </p:val>
                                        </p:tav>
                                      </p:tavLst>
                                    </p:anim>
                                    <p:anim calcmode="lin" valueType="num">
                                      <p:cBhvr>
                                        <p:cTn id="114" dur="1000" fill="hold"/>
                                        <p:tgtEl>
                                          <p:spTgt spid="54293"/>
                                        </p:tgtEl>
                                        <p:attrNameLst>
                                          <p:attrName>ppt_h</p:attrName>
                                        </p:attrNameLst>
                                      </p:cBhvr>
                                      <p:tavLst>
                                        <p:tav tm="0">
                                          <p:val>
                                            <p:fltVal val="0"/>
                                          </p:val>
                                        </p:tav>
                                        <p:tav tm="100000">
                                          <p:val>
                                            <p:strVal val="#ppt_h"/>
                                          </p:val>
                                        </p:tav>
                                      </p:tavLst>
                                    </p:anim>
                                    <p:anim calcmode="lin" valueType="num">
                                      <p:cBhvr>
                                        <p:cTn id="115" dur="1000" fill="hold"/>
                                        <p:tgtEl>
                                          <p:spTgt spid="54293"/>
                                        </p:tgtEl>
                                        <p:attrNameLst>
                                          <p:attrName>ppt_x</p:attrName>
                                        </p:attrNameLst>
                                      </p:cBhvr>
                                      <p:tavLst>
                                        <p:tav tm="0">
                                          <p:val>
                                            <p:fltVal val="0.5"/>
                                          </p:val>
                                        </p:tav>
                                        <p:tav tm="100000">
                                          <p:val>
                                            <p:strVal val="#ppt_x"/>
                                          </p:val>
                                        </p:tav>
                                      </p:tavLst>
                                    </p:anim>
                                    <p:anim calcmode="lin" valueType="num">
                                      <p:cBhvr>
                                        <p:cTn id="116" dur="1000" fill="hold"/>
                                        <p:tgtEl>
                                          <p:spTgt spid="54293"/>
                                        </p:tgtEl>
                                        <p:attrNameLst>
                                          <p:attrName>ppt_y</p:attrName>
                                        </p:attrNameLst>
                                      </p:cBhvr>
                                      <p:tavLst>
                                        <p:tav tm="0">
                                          <p:val>
                                            <p:fltVal val="0.5"/>
                                          </p:val>
                                        </p:tav>
                                        <p:tav tm="100000">
                                          <p:val>
                                            <p:strVal val="#ppt_y"/>
                                          </p:val>
                                        </p:tav>
                                      </p:tavLst>
                                    </p:anim>
                                  </p:childTnLst>
                                </p:cTn>
                              </p:par>
                              <p:par>
                                <p:cTn id="117" presetID="23" presetClass="entr" presetSubtype="528" repeatCount="indefinite" fill="hold" grpId="0" nodeType="withEffect">
                                  <p:stCondLst>
                                    <p:cond delay="0"/>
                                  </p:stCondLst>
                                  <p:childTnLst>
                                    <p:set>
                                      <p:cBhvr>
                                        <p:cTn id="118" dur="1" fill="hold">
                                          <p:stCondLst>
                                            <p:cond delay="0"/>
                                          </p:stCondLst>
                                        </p:cTn>
                                        <p:tgtEl>
                                          <p:spTgt spid="54294"/>
                                        </p:tgtEl>
                                        <p:attrNameLst>
                                          <p:attrName>style.visibility</p:attrName>
                                        </p:attrNameLst>
                                      </p:cBhvr>
                                      <p:to>
                                        <p:strVal val="visible"/>
                                      </p:to>
                                    </p:set>
                                    <p:anim calcmode="lin" valueType="num">
                                      <p:cBhvr>
                                        <p:cTn id="119" dur="1000" fill="hold"/>
                                        <p:tgtEl>
                                          <p:spTgt spid="54294"/>
                                        </p:tgtEl>
                                        <p:attrNameLst>
                                          <p:attrName>ppt_w</p:attrName>
                                        </p:attrNameLst>
                                      </p:cBhvr>
                                      <p:tavLst>
                                        <p:tav tm="0">
                                          <p:val>
                                            <p:fltVal val="0"/>
                                          </p:val>
                                        </p:tav>
                                        <p:tav tm="100000">
                                          <p:val>
                                            <p:strVal val="#ppt_w"/>
                                          </p:val>
                                        </p:tav>
                                      </p:tavLst>
                                    </p:anim>
                                    <p:anim calcmode="lin" valueType="num">
                                      <p:cBhvr>
                                        <p:cTn id="120" dur="1000" fill="hold"/>
                                        <p:tgtEl>
                                          <p:spTgt spid="54294"/>
                                        </p:tgtEl>
                                        <p:attrNameLst>
                                          <p:attrName>ppt_h</p:attrName>
                                        </p:attrNameLst>
                                      </p:cBhvr>
                                      <p:tavLst>
                                        <p:tav tm="0">
                                          <p:val>
                                            <p:fltVal val="0"/>
                                          </p:val>
                                        </p:tav>
                                        <p:tav tm="100000">
                                          <p:val>
                                            <p:strVal val="#ppt_h"/>
                                          </p:val>
                                        </p:tav>
                                      </p:tavLst>
                                    </p:anim>
                                    <p:anim calcmode="lin" valueType="num">
                                      <p:cBhvr>
                                        <p:cTn id="121" dur="1000" fill="hold"/>
                                        <p:tgtEl>
                                          <p:spTgt spid="54294"/>
                                        </p:tgtEl>
                                        <p:attrNameLst>
                                          <p:attrName>ppt_x</p:attrName>
                                        </p:attrNameLst>
                                      </p:cBhvr>
                                      <p:tavLst>
                                        <p:tav tm="0">
                                          <p:val>
                                            <p:fltVal val="0.5"/>
                                          </p:val>
                                        </p:tav>
                                        <p:tav tm="100000">
                                          <p:val>
                                            <p:strVal val="#ppt_x"/>
                                          </p:val>
                                        </p:tav>
                                      </p:tavLst>
                                    </p:anim>
                                    <p:anim calcmode="lin" valueType="num">
                                      <p:cBhvr>
                                        <p:cTn id="122" dur="1000" fill="hold"/>
                                        <p:tgtEl>
                                          <p:spTgt spid="54294"/>
                                        </p:tgtEl>
                                        <p:attrNameLst>
                                          <p:attrName>ppt_y</p:attrName>
                                        </p:attrNameLst>
                                      </p:cBhvr>
                                      <p:tavLst>
                                        <p:tav tm="0">
                                          <p:val>
                                            <p:fltVal val="0.5"/>
                                          </p:val>
                                        </p:tav>
                                        <p:tav tm="100000">
                                          <p:val>
                                            <p:strVal val="#ppt_y"/>
                                          </p:val>
                                        </p:tav>
                                      </p:tavLst>
                                    </p:anim>
                                  </p:childTnLst>
                                </p:cTn>
                              </p:par>
                              <p:par>
                                <p:cTn id="123" presetID="23" presetClass="entr" presetSubtype="528" repeatCount="indefinite" fill="hold" grpId="0" nodeType="withEffect">
                                  <p:stCondLst>
                                    <p:cond delay="0"/>
                                  </p:stCondLst>
                                  <p:childTnLst>
                                    <p:set>
                                      <p:cBhvr>
                                        <p:cTn id="124" dur="1" fill="hold">
                                          <p:stCondLst>
                                            <p:cond delay="0"/>
                                          </p:stCondLst>
                                        </p:cTn>
                                        <p:tgtEl>
                                          <p:spTgt spid="54295"/>
                                        </p:tgtEl>
                                        <p:attrNameLst>
                                          <p:attrName>style.visibility</p:attrName>
                                        </p:attrNameLst>
                                      </p:cBhvr>
                                      <p:to>
                                        <p:strVal val="visible"/>
                                      </p:to>
                                    </p:set>
                                    <p:anim calcmode="lin" valueType="num">
                                      <p:cBhvr>
                                        <p:cTn id="125" dur="1000" fill="hold"/>
                                        <p:tgtEl>
                                          <p:spTgt spid="54295"/>
                                        </p:tgtEl>
                                        <p:attrNameLst>
                                          <p:attrName>ppt_w</p:attrName>
                                        </p:attrNameLst>
                                      </p:cBhvr>
                                      <p:tavLst>
                                        <p:tav tm="0">
                                          <p:val>
                                            <p:fltVal val="0"/>
                                          </p:val>
                                        </p:tav>
                                        <p:tav tm="100000">
                                          <p:val>
                                            <p:strVal val="#ppt_w"/>
                                          </p:val>
                                        </p:tav>
                                      </p:tavLst>
                                    </p:anim>
                                    <p:anim calcmode="lin" valueType="num">
                                      <p:cBhvr>
                                        <p:cTn id="126" dur="1000" fill="hold"/>
                                        <p:tgtEl>
                                          <p:spTgt spid="54295"/>
                                        </p:tgtEl>
                                        <p:attrNameLst>
                                          <p:attrName>ppt_h</p:attrName>
                                        </p:attrNameLst>
                                      </p:cBhvr>
                                      <p:tavLst>
                                        <p:tav tm="0">
                                          <p:val>
                                            <p:fltVal val="0"/>
                                          </p:val>
                                        </p:tav>
                                        <p:tav tm="100000">
                                          <p:val>
                                            <p:strVal val="#ppt_h"/>
                                          </p:val>
                                        </p:tav>
                                      </p:tavLst>
                                    </p:anim>
                                    <p:anim calcmode="lin" valueType="num">
                                      <p:cBhvr>
                                        <p:cTn id="127" dur="1000" fill="hold"/>
                                        <p:tgtEl>
                                          <p:spTgt spid="54295"/>
                                        </p:tgtEl>
                                        <p:attrNameLst>
                                          <p:attrName>ppt_x</p:attrName>
                                        </p:attrNameLst>
                                      </p:cBhvr>
                                      <p:tavLst>
                                        <p:tav tm="0">
                                          <p:val>
                                            <p:fltVal val="0.5"/>
                                          </p:val>
                                        </p:tav>
                                        <p:tav tm="100000">
                                          <p:val>
                                            <p:strVal val="#ppt_x"/>
                                          </p:val>
                                        </p:tav>
                                      </p:tavLst>
                                    </p:anim>
                                    <p:anim calcmode="lin" valueType="num">
                                      <p:cBhvr>
                                        <p:cTn id="128" dur="1000" fill="hold"/>
                                        <p:tgtEl>
                                          <p:spTgt spid="54295"/>
                                        </p:tgtEl>
                                        <p:attrNameLst>
                                          <p:attrName>ppt_y</p:attrName>
                                        </p:attrNameLst>
                                      </p:cBhvr>
                                      <p:tavLst>
                                        <p:tav tm="0">
                                          <p:val>
                                            <p:fltVal val="0.5"/>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54314"/>
                                        </p:tgtEl>
                                        <p:attrNameLst>
                                          <p:attrName>style.visibility</p:attrName>
                                        </p:attrNameLst>
                                      </p:cBhvr>
                                      <p:to>
                                        <p:strVal val="visible"/>
                                      </p:to>
                                    </p:set>
                                    <p:anim calcmode="lin" valueType="num">
                                      <p:cBhvr additive="base">
                                        <p:cTn id="131" dur="500" fill="hold"/>
                                        <p:tgtEl>
                                          <p:spTgt spid="54314"/>
                                        </p:tgtEl>
                                        <p:attrNameLst>
                                          <p:attrName>ppt_x</p:attrName>
                                        </p:attrNameLst>
                                      </p:cBhvr>
                                      <p:tavLst>
                                        <p:tav tm="0">
                                          <p:val>
                                            <p:strVal val="0-#ppt_w/2"/>
                                          </p:val>
                                        </p:tav>
                                        <p:tav tm="100000">
                                          <p:val>
                                            <p:strVal val="#ppt_x"/>
                                          </p:val>
                                        </p:tav>
                                      </p:tavLst>
                                    </p:anim>
                                    <p:anim calcmode="lin" valueType="num">
                                      <p:cBhvr additive="base">
                                        <p:cTn id="132" dur="500" fill="hold"/>
                                        <p:tgtEl>
                                          <p:spTgt spid="54314"/>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6" presetClass="entr" presetSubtype="26" fill="hold" nodeType="click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barn(inHorizontal)">
                                      <p:cBhvr>
                                        <p:cTn id="1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6" grpId="0" animBg="1"/>
      <p:bldP spid="54278" grpId="0" animBg="1"/>
      <p:bldP spid="54279" grpId="0" animBg="1"/>
      <p:bldP spid="54280" grpId="0" animBg="1"/>
      <p:bldP spid="54281" grpId="0" animBg="1"/>
      <p:bldP spid="54282" grpId="0" animBg="1"/>
      <p:bldP spid="54283" grpId="0" animBg="1"/>
      <p:bldP spid="54284" grpId="0" animBg="1"/>
      <p:bldP spid="54285" grpId="0" animBg="1"/>
      <p:bldP spid="54286" grpId="0" animBg="1"/>
      <p:bldP spid="54287" grpId="0" animBg="1"/>
      <p:bldP spid="54288" grpId="0" animBg="1"/>
      <p:bldP spid="54289" grpId="0" animBg="1"/>
      <p:bldP spid="54290" grpId="0" animBg="1"/>
      <p:bldP spid="54291" grpId="0" animBg="1"/>
      <p:bldP spid="54292" grpId="0" animBg="1"/>
      <p:bldP spid="54293" grpId="0" animBg="1"/>
      <p:bldP spid="54294" grpId="0" animBg="1"/>
      <p:bldP spid="54295" grpId="0" animBg="1"/>
      <p:bldP spid="543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ext Box 3"/>
          <p:cNvSpPr txBox="1">
            <a:spLocks noChangeArrowheads="1"/>
          </p:cNvSpPr>
          <p:nvPr/>
        </p:nvSpPr>
        <p:spPr bwMode="auto">
          <a:xfrm>
            <a:off x="1828800" y="2590800"/>
            <a:ext cx="4953000" cy="1555750"/>
          </a:xfrm>
          <a:prstGeom prst="rect">
            <a:avLst/>
          </a:prstGeom>
          <a:noFill/>
          <a:ln w="9525">
            <a:noFill/>
            <a:miter lim="800000"/>
            <a:headEnd/>
            <a:tailEnd/>
          </a:ln>
        </p:spPr>
        <p:txBody>
          <a:bodyPr>
            <a:spAutoFit/>
          </a:bodyPr>
          <a:lstStyle/>
          <a:p>
            <a:pPr algn="ctr">
              <a:spcBef>
                <a:spcPct val="50000"/>
              </a:spcBef>
            </a:pPr>
            <a:endParaRPr lang="en-US" sz="9600">
              <a:solidFill>
                <a:srgbClr val="008000"/>
              </a:solidFill>
              <a:latin typeface="VNI-Commerce" pitchFamily="2" charset="0"/>
            </a:endParaRPr>
          </a:p>
        </p:txBody>
      </p:sp>
      <p:sp>
        <p:nvSpPr>
          <p:cNvPr id="4100" name="Rectangle 4"/>
          <p:cNvSpPr>
            <a:spLocks noGrp="1" noChangeArrowheads="1"/>
          </p:cNvSpPr>
          <p:nvPr>
            <p:ph idx="1"/>
          </p:nvPr>
        </p:nvSpPr>
        <p:spPr>
          <a:xfrm>
            <a:off x="76200" y="2209800"/>
            <a:ext cx="9067800" cy="3429000"/>
          </a:xfrm>
        </p:spPr>
        <p:txBody>
          <a:bodyPr/>
          <a:lstStyle/>
          <a:p>
            <a:pPr eaLnBrk="1" hangingPunct="1">
              <a:spcBef>
                <a:spcPct val="0"/>
              </a:spcBef>
              <a:buFontTx/>
              <a:buNone/>
            </a:pPr>
            <a:r>
              <a:rPr lang="en-US" sz="2800" b="1" smtClean="0">
                <a:solidFill>
                  <a:srgbClr val="FF0000"/>
                </a:solidFill>
                <a:latin typeface="Times New Roman" pitchFamily="18" charset="0"/>
                <a:cs typeface="Times New Roman" pitchFamily="18" charset="0"/>
              </a:rPr>
              <a:t>* Hoạt động 1:</a:t>
            </a:r>
            <a:r>
              <a:rPr lang="en-US" sz="2800" b="1" smtClean="0">
                <a:solidFill>
                  <a:srgbClr val="0000FF"/>
                </a:solidFill>
                <a:latin typeface="Times New Roman" pitchFamily="18" charset="0"/>
                <a:cs typeface="Times New Roman" pitchFamily="18" charset="0"/>
              </a:rPr>
              <a:t>Quang Trung xây dựng đất nước.</a:t>
            </a:r>
            <a:endParaRPr lang="en-US" sz="2400" b="1" smtClean="0">
              <a:solidFill>
                <a:srgbClr val="0000FF"/>
              </a:solidFill>
              <a:latin typeface="Times New Roman" pitchFamily="18" charset="0"/>
              <a:cs typeface="Times New Roman" pitchFamily="18" charset="0"/>
            </a:endParaRPr>
          </a:p>
          <a:p>
            <a:pPr eaLnBrk="1" hangingPunct="1">
              <a:spcBef>
                <a:spcPct val="0"/>
              </a:spcBef>
              <a:buFontTx/>
              <a:buNone/>
            </a:pPr>
            <a:r>
              <a:rPr lang="en-US" sz="2800" b="1" smtClean="0">
                <a:solidFill>
                  <a:srgbClr val="FF0000"/>
                </a:solidFill>
              </a:rPr>
              <a:t> </a:t>
            </a:r>
            <a:endParaRPr lang="en-US" sz="2800" b="1" smtClean="0">
              <a:solidFill>
                <a:srgbClr val="0000FF"/>
              </a:solidFill>
              <a:latin typeface="Times New Roman" pitchFamily="18" charset="0"/>
              <a:cs typeface="Times New Roman" pitchFamily="18" charset="0"/>
            </a:endParaRPr>
          </a:p>
        </p:txBody>
      </p:sp>
      <p:sp>
        <p:nvSpPr>
          <p:cNvPr id="8" name="Rectangle 7"/>
          <p:cNvSpPr>
            <a:spLocks noChangeArrowheads="1"/>
          </p:cNvSpPr>
          <p:nvPr/>
        </p:nvSpPr>
        <p:spPr bwMode="auto">
          <a:xfrm>
            <a:off x="228600" y="2743200"/>
            <a:ext cx="8915400" cy="954088"/>
          </a:xfrm>
          <a:prstGeom prst="rect">
            <a:avLst/>
          </a:prstGeom>
          <a:noFill/>
          <a:ln w="9525">
            <a:noFill/>
            <a:miter lim="800000"/>
            <a:headEnd/>
            <a:tailEnd/>
          </a:ln>
        </p:spPr>
        <p:txBody>
          <a:bodyPr>
            <a:spAutoFit/>
          </a:bodyPr>
          <a:lstStyle/>
          <a:p>
            <a:r>
              <a:rPr lang="en-US" sz="2800" b="1" i="1">
                <a:latin typeface="Times New Roman" pitchFamily="18" charset="0"/>
                <a:cs typeface="Times New Roman" pitchFamily="18" charset="0"/>
              </a:rPr>
              <a:t>- Đọc thông tin trong SGK tr 63; 64 cùng nhau thảo luận và hoàn thành phiếu học tập.</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10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 calcmode="lin" valueType="num">
                                      <p:cBhvr additive="base">
                                        <p:cTn id="12" dur="1000" fill="hold"/>
                                        <p:tgtEl>
                                          <p:spTgt spid="4100">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1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2400" y="1295400"/>
          <a:ext cx="8686800" cy="4632960"/>
        </p:xfrm>
        <a:graphic>
          <a:graphicData uri="http://schemas.openxmlformats.org/drawingml/2006/table">
            <a:tbl>
              <a:tblPr/>
              <a:tblGrid>
                <a:gridCol w="2133600"/>
                <a:gridCol w="3276600"/>
                <a:gridCol w="3276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Chính sách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Nội dung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chính sách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Tác dụng của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xã hội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Nông nghiệp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Thươngnghiệp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Giáo dục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44" name="Rectangle 5"/>
          <p:cNvSpPr>
            <a:spLocks noChangeArrowheads="1"/>
          </p:cNvSpPr>
          <p:nvPr/>
        </p:nvSpPr>
        <p:spPr bwMode="auto">
          <a:xfrm>
            <a:off x="2209800" y="0"/>
            <a:ext cx="3962400" cy="584200"/>
          </a:xfrm>
          <a:prstGeom prst="rect">
            <a:avLst/>
          </a:prstGeom>
          <a:noFill/>
          <a:ln w="9525">
            <a:noFill/>
            <a:miter lim="800000"/>
            <a:headEnd/>
            <a:tailEnd/>
          </a:ln>
        </p:spPr>
        <p:txBody>
          <a:bodyPr>
            <a:spAutoFit/>
          </a:bodyPr>
          <a:lstStyle/>
          <a:p>
            <a:pPr algn="ctr"/>
            <a:r>
              <a:rPr lang="en-US" sz="3200" b="1">
                <a:solidFill>
                  <a:srgbClr val="FF0000"/>
                </a:solidFill>
                <a:latin typeface="Times New Roman" pitchFamily="18" charset="0"/>
                <a:cs typeface="Times New Roman" pitchFamily="18" charset="0"/>
              </a:rPr>
              <a:t>Phiếu học tập</a:t>
            </a:r>
          </a:p>
        </p:txBody>
      </p:sp>
      <p:sp>
        <p:nvSpPr>
          <p:cNvPr id="5145" name="Rectangle 6"/>
          <p:cNvSpPr>
            <a:spLocks noChangeArrowheads="1"/>
          </p:cNvSpPr>
          <p:nvPr/>
        </p:nvSpPr>
        <p:spPr bwMode="auto">
          <a:xfrm>
            <a:off x="0" y="609600"/>
            <a:ext cx="8839200" cy="492125"/>
          </a:xfrm>
          <a:prstGeom prst="rect">
            <a:avLst/>
          </a:prstGeom>
          <a:noFill/>
          <a:ln w="9525">
            <a:noFill/>
            <a:miter lim="800000"/>
            <a:headEnd/>
            <a:tailEnd/>
          </a:ln>
        </p:spPr>
        <p:txBody>
          <a:bodyPr>
            <a:spAutoFit/>
          </a:bodyPr>
          <a:lstStyle/>
          <a:p>
            <a:r>
              <a:rPr lang="en-US" sz="2600" b="1" i="1">
                <a:solidFill>
                  <a:srgbClr val="FF0000"/>
                </a:solidFill>
                <a:latin typeface="Times New Roman" pitchFamily="18" charset="0"/>
                <a:cs typeface="Times New Roman" pitchFamily="18" charset="0"/>
              </a:rPr>
              <a:t>Những chính sách về kinh tế và văn hóa của vua Quang Trung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603250"/>
          <a:ext cx="8915400" cy="6253798"/>
        </p:xfrm>
        <a:graphic>
          <a:graphicData uri="http://schemas.openxmlformats.org/drawingml/2006/table">
            <a:tbl>
              <a:tblPr/>
              <a:tblGrid>
                <a:gridCol w="1143000"/>
                <a:gridCol w="4267200"/>
                <a:gridCol w="3505200"/>
              </a:tblGrid>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Chính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sách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Nội dung chính sách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Tác dụng của xã hội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Nông nghiệp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Times New Roman" pitchFamily="18" charset="0"/>
                          <a:cs typeface="Times New Roman" pitchFamily="18" charset="0"/>
                        </a:rPr>
                        <a:t>- Ban hành “Chiếu khuyến nông”: lệnh cho nhân dân đã từng bỏ làng quê phải trở về quê cũ cầy cấy, khai phá ruộng hoàng.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Times New Roman" pitchFamily="18" charset="0"/>
                          <a:cs typeface="Times New Roman" pitchFamily="18" charset="0"/>
                        </a:rPr>
                        <a:t>- Vài năm sau, mùa màng trở lại tươi tốt, làng xóm lại thanh bình.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0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Thương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nghiệp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5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Giáo dục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2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8" name="Rectangle 5"/>
          <p:cNvSpPr>
            <a:spLocks noChangeArrowheads="1"/>
          </p:cNvSpPr>
          <p:nvPr/>
        </p:nvSpPr>
        <p:spPr bwMode="auto">
          <a:xfrm>
            <a:off x="228600" y="0"/>
            <a:ext cx="8686800" cy="477838"/>
          </a:xfrm>
          <a:prstGeom prst="rect">
            <a:avLst/>
          </a:prstGeom>
          <a:noFill/>
          <a:ln w="9525">
            <a:noFill/>
            <a:miter lim="800000"/>
            <a:headEnd/>
            <a:tailEnd/>
          </a:ln>
        </p:spPr>
        <p:txBody>
          <a:bodyPr>
            <a:spAutoFit/>
          </a:bodyPr>
          <a:lstStyle/>
          <a:p>
            <a:r>
              <a:rPr lang="en-US" sz="2500" b="1" i="1">
                <a:solidFill>
                  <a:srgbClr val="FF0000"/>
                </a:solidFill>
                <a:latin typeface="Times New Roman" pitchFamily="18" charset="0"/>
                <a:cs typeface="Times New Roman" pitchFamily="18" charset="0"/>
              </a:rPr>
              <a:t>Những chính sách về kinh tế và văn hóa của vua Quang Trung</a:t>
            </a:r>
          </a:p>
        </p:txBody>
      </p:sp>
      <p:sp>
        <p:nvSpPr>
          <p:cNvPr id="4" name="Rectangle 3"/>
          <p:cNvSpPr>
            <a:spLocks noChangeArrowheads="1"/>
          </p:cNvSpPr>
          <p:nvPr/>
        </p:nvSpPr>
        <p:spPr bwMode="auto">
          <a:xfrm>
            <a:off x="1219200" y="2895600"/>
            <a:ext cx="4267200" cy="2462213"/>
          </a:xfrm>
          <a:prstGeom prst="rect">
            <a:avLst/>
          </a:prstGeom>
          <a:noFill/>
          <a:ln w="9525">
            <a:noFill/>
            <a:miter lim="800000"/>
            <a:headEnd/>
            <a:tailEnd/>
          </a:ln>
        </p:spPr>
        <p:txBody>
          <a:bodyPr>
            <a:spAutoFit/>
          </a:bodyPr>
          <a:lstStyle/>
          <a:p>
            <a:pPr>
              <a:buFontTx/>
              <a:buChar char="-"/>
            </a:pPr>
            <a:r>
              <a:rPr lang="en-US" sz="2200" b="1" i="1">
                <a:latin typeface="Times New Roman" pitchFamily="18" charset="0"/>
                <a:cs typeface="Times New Roman" pitchFamily="18" charset="0"/>
              </a:rPr>
              <a:t> Đúc đồng tiền mới.</a:t>
            </a:r>
          </a:p>
          <a:p>
            <a:pPr>
              <a:buFontTx/>
              <a:buChar char="-"/>
            </a:pPr>
            <a:r>
              <a:rPr lang="en-US" sz="2200" b="1" i="1">
                <a:latin typeface="Times New Roman" pitchFamily="18" charset="0"/>
                <a:cs typeface="Times New Roman" pitchFamily="18" charset="0"/>
              </a:rPr>
              <a:t>Yêu cầu nhà Thanh mở biên giới để người dân của hai nước tự do trao đổi hàng hóa.</a:t>
            </a:r>
          </a:p>
          <a:p>
            <a:pPr>
              <a:buFontTx/>
              <a:buChar char="-"/>
            </a:pPr>
            <a:r>
              <a:rPr lang="en-US" sz="2200" b="1" i="1">
                <a:latin typeface="Times New Roman" pitchFamily="18" charset="0"/>
                <a:cs typeface="Times New Roman" pitchFamily="18" charset="0"/>
              </a:rPr>
              <a:t>Mở cửa biển cho thuyền buôn nước ngoài vào buôn bán.</a:t>
            </a:r>
          </a:p>
          <a:p>
            <a:endParaRPr lang="en-US" sz="2200" b="1" i="1">
              <a:latin typeface="Times New Roman" pitchFamily="18" charset="0"/>
              <a:cs typeface="Times New Roman" pitchFamily="18" charset="0"/>
            </a:endParaRPr>
          </a:p>
        </p:txBody>
      </p:sp>
      <p:sp>
        <p:nvSpPr>
          <p:cNvPr id="7" name="Rectangle 6"/>
          <p:cNvSpPr>
            <a:spLocks noChangeArrowheads="1"/>
          </p:cNvSpPr>
          <p:nvPr/>
        </p:nvSpPr>
        <p:spPr bwMode="auto">
          <a:xfrm>
            <a:off x="1219200" y="5105400"/>
            <a:ext cx="4572000" cy="1446213"/>
          </a:xfrm>
          <a:prstGeom prst="rect">
            <a:avLst/>
          </a:prstGeom>
          <a:noFill/>
          <a:ln w="9525">
            <a:noFill/>
            <a:miter lim="800000"/>
            <a:headEnd/>
            <a:tailEnd/>
          </a:ln>
        </p:spPr>
        <p:txBody>
          <a:bodyPr>
            <a:spAutoFit/>
          </a:bodyPr>
          <a:lstStyle/>
          <a:p>
            <a:pPr>
              <a:buFontTx/>
              <a:buChar char="-"/>
            </a:pPr>
            <a:r>
              <a:rPr lang="en-US" sz="2000" b="1" i="1">
                <a:latin typeface="Times New Roman" pitchFamily="18" charset="0"/>
                <a:cs typeface="Times New Roman" pitchFamily="18" charset="0"/>
              </a:rPr>
              <a:t> </a:t>
            </a:r>
            <a:r>
              <a:rPr lang="en-US" sz="2200" b="1" i="1">
                <a:latin typeface="Times New Roman" pitchFamily="18" charset="0"/>
                <a:cs typeface="Times New Roman" pitchFamily="18" charset="0"/>
              </a:rPr>
              <a:t>Ban hành “ Chiếu lập học”.</a:t>
            </a:r>
          </a:p>
          <a:p>
            <a:pPr>
              <a:buFontTx/>
              <a:buChar char="-"/>
            </a:pPr>
            <a:r>
              <a:rPr lang="en-US" sz="2200" b="1" i="1">
                <a:latin typeface="Times New Roman" pitchFamily="18" charset="0"/>
                <a:cs typeface="Times New Roman" pitchFamily="18" charset="0"/>
              </a:rPr>
              <a:t>Cho dịch sách chữ Hán ra chữ </a:t>
            </a:r>
          </a:p>
          <a:p>
            <a:r>
              <a:rPr lang="en-US" sz="2200" b="1" i="1">
                <a:latin typeface="Times New Roman" pitchFamily="18" charset="0"/>
                <a:cs typeface="Times New Roman" pitchFamily="18" charset="0"/>
              </a:rPr>
              <a:t>Nôm, coi chữ nôm là chữ chính</a:t>
            </a:r>
          </a:p>
          <a:p>
            <a:r>
              <a:rPr lang="en-US" sz="2200" b="1" i="1">
                <a:latin typeface="Times New Roman" pitchFamily="18" charset="0"/>
                <a:cs typeface="Times New Roman" pitchFamily="18" charset="0"/>
              </a:rPr>
              <a:t>thức của quốc gia.</a:t>
            </a:r>
          </a:p>
        </p:txBody>
      </p:sp>
      <p:sp>
        <p:nvSpPr>
          <p:cNvPr id="8" name="Rectangle 7"/>
          <p:cNvSpPr>
            <a:spLocks noChangeArrowheads="1"/>
          </p:cNvSpPr>
          <p:nvPr/>
        </p:nvSpPr>
        <p:spPr bwMode="auto">
          <a:xfrm>
            <a:off x="5486400" y="2819400"/>
            <a:ext cx="3657600" cy="1784350"/>
          </a:xfrm>
          <a:prstGeom prst="rect">
            <a:avLst/>
          </a:prstGeom>
          <a:noFill/>
          <a:ln w="9525">
            <a:noFill/>
            <a:miter lim="800000"/>
            <a:headEnd/>
            <a:tailEnd/>
          </a:ln>
        </p:spPr>
        <p:txBody>
          <a:bodyPr>
            <a:spAutoFit/>
          </a:bodyPr>
          <a:lstStyle/>
          <a:p>
            <a:pPr>
              <a:buFontTx/>
              <a:buChar char="-"/>
            </a:pPr>
            <a:r>
              <a:rPr lang="en-US" sz="2000" b="1" i="1">
                <a:latin typeface="Times New Roman" pitchFamily="18" charset="0"/>
                <a:cs typeface="Times New Roman" pitchFamily="18" charset="0"/>
              </a:rPr>
              <a:t> </a:t>
            </a:r>
            <a:r>
              <a:rPr lang="en-US" sz="2200" b="1" i="1">
                <a:latin typeface="Times New Roman" pitchFamily="18" charset="0"/>
                <a:cs typeface="Times New Roman" pitchFamily="18" charset="0"/>
              </a:rPr>
              <a:t>Thúc đẩy các ngành nông nghiệp, thủ công phát triển.</a:t>
            </a:r>
          </a:p>
          <a:p>
            <a:pPr>
              <a:buFontTx/>
              <a:buChar char="-"/>
            </a:pPr>
            <a:r>
              <a:rPr lang="en-US" sz="2200" b="1" i="1">
                <a:latin typeface="Times New Roman" pitchFamily="18" charset="0"/>
                <a:cs typeface="Times New Roman" pitchFamily="18" charset="0"/>
              </a:rPr>
              <a:t> Hàng hóa không bị ứ đọng.</a:t>
            </a:r>
          </a:p>
          <a:p>
            <a:r>
              <a:rPr lang="en-US" sz="2200" b="1" i="1">
                <a:latin typeface="Times New Roman" pitchFamily="18" charset="0"/>
                <a:cs typeface="Times New Roman" pitchFamily="18" charset="0"/>
              </a:rPr>
              <a:t>- Làm lợi cho sức tiêu dùng của nhân dân</a:t>
            </a:r>
          </a:p>
        </p:txBody>
      </p:sp>
      <p:sp>
        <p:nvSpPr>
          <p:cNvPr id="9" name="Rectangle 8"/>
          <p:cNvSpPr>
            <a:spLocks noChangeArrowheads="1"/>
          </p:cNvSpPr>
          <p:nvPr/>
        </p:nvSpPr>
        <p:spPr bwMode="auto">
          <a:xfrm>
            <a:off x="5486400" y="5105400"/>
            <a:ext cx="3429000" cy="1446213"/>
          </a:xfrm>
          <a:prstGeom prst="rect">
            <a:avLst/>
          </a:prstGeom>
          <a:noFill/>
          <a:ln w="9525">
            <a:noFill/>
            <a:miter lim="800000"/>
            <a:headEnd/>
            <a:tailEnd/>
          </a:ln>
        </p:spPr>
        <p:txBody>
          <a:bodyPr>
            <a:spAutoFit/>
          </a:bodyPr>
          <a:lstStyle/>
          <a:p>
            <a:pPr>
              <a:buFontTx/>
              <a:buChar char="-"/>
            </a:pPr>
            <a:r>
              <a:rPr lang="en-US" sz="2000" b="1" i="1">
                <a:latin typeface="Times New Roman" pitchFamily="18" charset="0"/>
                <a:cs typeface="Times New Roman" pitchFamily="18" charset="0"/>
              </a:rPr>
              <a:t> </a:t>
            </a:r>
            <a:r>
              <a:rPr lang="en-US" sz="2200" b="1" i="1">
                <a:latin typeface="Times New Roman" pitchFamily="18" charset="0"/>
                <a:cs typeface="Times New Roman" pitchFamily="18" charset="0"/>
              </a:rPr>
              <a:t>Khuyến khích nhân dân học tập, phát triển dân trí.</a:t>
            </a:r>
          </a:p>
          <a:p>
            <a:pPr>
              <a:buFontTx/>
              <a:buChar char="-"/>
            </a:pPr>
            <a:r>
              <a:rPr lang="en-US" sz="2200" b="1" i="1">
                <a:latin typeface="Times New Roman" pitchFamily="18" charset="0"/>
                <a:cs typeface="Times New Roman" pitchFamily="18" charset="0"/>
              </a:rPr>
              <a:t> Bảo tồn vốn văn hóa dân tộc.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4)">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http://cand.com.vn/Uploaded_ANTGCT/ThuTrang7/ThuTrang7/8_chieu2027-400.jpg"/>
          <p:cNvPicPr>
            <a:picLocks noChangeAspect="1" noChangeArrowheads="1"/>
          </p:cNvPicPr>
          <p:nvPr/>
        </p:nvPicPr>
        <p:blipFill>
          <a:blip r:embed="rId2" cstate="print"/>
          <a:srcRect/>
          <a:stretch>
            <a:fillRect/>
          </a:stretch>
        </p:blipFill>
        <p:spPr bwMode="auto">
          <a:xfrm>
            <a:off x="457200" y="304800"/>
            <a:ext cx="8153400" cy="5486400"/>
          </a:xfrm>
          <a:prstGeom prst="rect">
            <a:avLst/>
          </a:prstGeom>
          <a:noFill/>
          <a:ln w="9525">
            <a:noFill/>
            <a:miter lim="800000"/>
            <a:headEnd/>
            <a:tailEnd/>
          </a:ln>
        </p:spPr>
      </p:pic>
      <p:sp>
        <p:nvSpPr>
          <p:cNvPr id="5" name="Rectangle 4"/>
          <p:cNvSpPr/>
          <p:nvPr/>
        </p:nvSpPr>
        <p:spPr>
          <a:xfrm>
            <a:off x="1447800" y="5867400"/>
            <a:ext cx="6096000"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400" b="1" dirty="0" err="1">
                <a:solidFill>
                  <a:srgbClr val="FF0000"/>
                </a:solidFill>
                <a:latin typeface="Times New Roman" pitchFamily="18" charset="0"/>
                <a:cs typeface="Times New Roman" pitchFamily="18" charset="0"/>
              </a:rPr>
              <a:t>Chiếu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khuyến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vi/3/32/Quangtrungthongbao.jpg"/>
          <p:cNvPicPr>
            <a:picLocks noChangeAspect="1" noChangeArrowheads="1"/>
          </p:cNvPicPr>
          <p:nvPr/>
        </p:nvPicPr>
        <p:blipFill>
          <a:blip r:embed="rId2" cstate="print"/>
          <a:srcRect/>
          <a:stretch>
            <a:fillRect/>
          </a:stretch>
        </p:blipFill>
        <p:spPr bwMode="auto">
          <a:xfrm>
            <a:off x="152400" y="914400"/>
            <a:ext cx="4038600" cy="3810000"/>
          </a:xfrm>
          <a:prstGeom prst="rect">
            <a:avLst/>
          </a:prstGeom>
          <a:noFill/>
          <a:ln w="9525">
            <a:noFill/>
            <a:miter lim="800000"/>
            <a:headEnd/>
            <a:tailEnd/>
          </a:ln>
        </p:spPr>
      </p:pic>
      <p:pic>
        <p:nvPicPr>
          <p:cNvPr id="5" name="Picture 4" descr="Tập tin:Nhà Tây Sơn, dấu ấn.JPG">
            <a:hlinkClick r:id="rId3"/>
          </p:cNvPr>
          <p:cNvPicPr>
            <a:picLocks noChangeAspect="1" noChangeArrowheads="1"/>
          </p:cNvPicPr>
          <p:nvPr/>
        </p:nvPicPr>
        <p:blipFill>
          <a:blip r:embed="rId4" cstate="print"/>
          <a:srcRect/>
          <a:stretch>
            <a:fillRect/>
          </a:stretch>
        </p:blipFill>
        <p:spPr bwMode="auto">
          <a:xfrm>
            <a:off x="4343400" y="838200"/>
            <a:ext cx="4572000" cy="3881438"/>
          </a:xfrm>
          <a:prstGeom prst="rect">
            <a:avLst/>
          </a:prstGeom>
          <a:noFill/>
          <a:ln w="9525">
            <a:noFill/>
            <a:miter lim="800000"/>
            <a:headEnd/>
            <a:tailEnd/>
          </a:ln>
        </p:spPr>
      </p:pic>
      <p:sp>
        <p:nvSpPr>
          <p:cNvPr id="6" name="Rectangle 5"/>
          <p:cNvSpPr/>
          <p:nvPr/>
        </p:nvSpPr>
        <p:spPr>
          <a:xfrm>
            <a:off x="457200" y="4800600"/>
            <a:ext cx="33528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400" b="1" dirty="0" err="1">
                <a:solidFill>
                  <a:srgbClr val="FF0000"/>
                </a:solidFill>
                <a:latin typeface="Times New Roman" pitchFamily="18" charset="0"/>
                <a:cs typeface="Times New Roman" pitchFamily="18" charset="0"/>
              </a:rPr>
              <a:t>Đồng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tiền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p>
          <a:p>
            <a:pPr algn="ctr">
              <a:defRPr/>
            </a:pPr>
            <a:r>
              <a:rPr lang="en-US" sz="2400" b="1" dirty="0" err="1">
                <a:solidFill>
                  <a:srgbClr val="FF0000"/>
                </a:solidFill>
                <a:latin typeface="Times New Roman" pitchFamily="18" charset="0"/>
                <a:cs typeface="Times New Roman" pitchFamily="18" charset="0"/>
              </a:rPr>
              <a:t>vua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4876800" y="4800600"/>
            <a:ext cx="34290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dấu</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ấn</a:t>
            </a:r>
            <a:r>
              <a:rPr lang="en-US" sz="2400" b="1" dirty="0">
                <a:solidFill>
                  <a:srgbClr val="FF0000"/>
                </a:solidFill>
                <a:latin typeface="Times New Roman" pitchFamily="18" charset="0"/>
                <a:cs typeface="Times New Roman" pitchFamily="18" charset="0"/>
              </a:rPr>
              <a:t> </a:t>
            </a:r>
          </a:p>
          <a:p>
            <a:pPr>
              <a:defRPr/>
            </a:pP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vua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Trung</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26"/>
  <p:tag name="VIOLETTITLE" val="LỊCH SỬ - TIET 30 - NHỮNG CHÍNH SÁCH VỀ KINH TÊ , CHÍNH TRỊ CỦA VUA QUANG TRUNG"/>
  <p:tag name="VIOLETLESSON" val="26"/>
  <p:tag name="VIOLETCATID" val="8049777"/>
  <p:tag name="VIOLETSUBJECT" val="Lịch sử 4"/>
  <p:tag name="VIOLETAUTHORID" val="899252"/>
  <p:tag name="VIOLETAUTHORNAME" val="Nguyễn Thị Mỹ Yên"/>
  <p:tag name="VIOLETAUTHORAVATAR" val="no_avatarf.jpg"/>
  <p:tag name="VIOLETAUTHORADDRESS" val="Trường THCS Nguyễn Viết Xuân TP Yên Bái - Yên Bái"/>
  <p:tag name="VIOLETDATE" val="2011-04-03 21:48:44"/>
  <p:tag name="VIOLETHIT" val="765"/>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448</TotalTime>
  <Words>1028</Words>
  <Application>Microsoft Office PowerPoint</Application>
  <PresentationFormat>On-screen Show (4:3)</PresentationFormat>
  <Paragraphs>89</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VNI-Commerce</vt:lpstr>
      <vt:lpstr>Times New Roman</vt:lpstr>
      <vt:lpstr>Tahoma</vt:lpstr>
      <vt:lpstr>VNI-Book</vt:lpstr>
      <vt:lpstr>Comic Sans MS</vt:lpstr>
      <vt:lpstr>.VnTime</vt:lpstr>
      <vt:lpstr>.VnAristoteH</vt:lpstr>
      <vt:lpstr>1_Default Design</vt:lpstr>
      <vt:lpstr>Slide 1</vt:lpstr>
      <vt:lpstr>Slide 2</vt:lpstr>
      <vt:lpstr>ÔN BÀI CŨ</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Huong 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Xuan Quynh</dc:creator>
  <cp:lastModifiedBy>Administrator</cp:lastModifiedBy>
  <cp:revision>135</cp:revision>
  <dcterms:created xsi:type="dcterms:W3CDTF">2010-02-27T14:34:17Z</dcterms:created>
  <dcterms:modified xsi:type="dcterms:W3CDTF">2017-03-31T05:10:17Z</dcterms:modified>
</cp:coreProperties>
</file>